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colors5.xml" ContentType="application/vnd.ms-office.chartcolorstyle+xml"/>
  <Override PartName="/ppt/charts/colors6.xml" ContentType="application/vnd.ms-office.chartcolorstyle+xml"/>
  <Override PartName="/ppt/charts/colors7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charts/style5.xml" ContentType="application/vnd.ms-office.chartstyle+xml"/>
  <Override PartName="/ppt/charts/style6.xml" ContentType="application/vnd.ms-office.chartstyle+xml"/>
  <Override PartName="/ppt/charts/style7.xml" ContentType="application/vnd.ms-office.chartstyle+xml"/>
  <Override PartName="/ppt/media/image15.svg" ContentType="image/svg+xml"/>
  <Override PartName="/ppt/media/image48.svg" ContentType="image/svg+xml"/>
  <Override PartName="/ppt/media/image5.svg" ContentType="image/svg+xml"/>
  <Override PartName="/ppt/media/image7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60" r:id="rId1"/>
  </p:sldMasterIdLst>
  <p:notesMasterIdLst>
    <p:notesMasterId r:id="rId31"/>
  </p:notesMasterIdLst>
  <p:sldIdLst>
    <p:sldId id="258" r:id="rId2"/>
    <p:sldId id="323" r:id="rId3"/>
    <p:sldId id="413" r:id="rId4"/>
    <p:sldId id="492" r:id="rId5"/>
    <p:sldId id="493" r:id="rId6"/>
    <p:sldId id="494" r:id="rId7"/>
    <p:sldId id="521" r:id="rId8"/>
    <p:sldId id="495" r:id="rId9"/>
    <p:sldId id="496" r:id="rId10"/>
    <p:sldId id="497" r:id="rId11"/>
    <p:sldId id="498" r:id="rId12"/>
    <p:sldId id="508" r:id="rId13"/>
    <p:sldId id="501" r:id="rId14"/>
    <p:sldId id="524" r:id="rId15"/>
    <p:sldId id="525" r:id="rId16"/>
    <p:sldId id="526" r:id="rId17"/>
    <p:sldId id="527" r:id="rId18"/>
    <p:sldId id="506" r:id="rId19"/>
    <p:sldId id="507" r:id="rId20"/>
    <p:sldId id="509" r:id="rId21"/>
    <p:sldId id="510" r:id="rId22"/>
    <p:sldId id="499" r:id="rId23"/>
    <p:sldId id="511" r:id="rId24"/>
    <p:sldId id="512" r:id="rId25"/>
    <p:sldId id="513" r:id="rId26"/>
    <p:sldId id="514" r:id="rId27"/>
    <p:sldId id="528" r:id="rId28"/>
    <p:sldId id="322" r:id="rId29"/>
    <p:sldId id="523" r:id="rId30"/>
  </p:sldIdLst>
  <p:sldSz cx="9144000" cy="5143500" type="screen16x9"/>
  <p:notesSz cx="6858000" cy="9144000"/>
  <p:embeddedFontLst>
    <p:embeddedFont>
      <p:font typeface="Noto Sans JP ExtraBold" panose="020B0600070205080204" charset="-128"/>
      <p:bold r:id="rId32"/>
    </p:embeddedFont>
    <p:embeddedFont>
      <p:font typeface="Noto Sans JP SemiBold" panose="020B0600070205080204" charset="-128"/>
      <p:regular r:id="rId33"/>
      <p:bold r:id="rId34"/>
    </p:embeddedFont>
    <p:embeddedFont>
      <p:font typeface="Noto Sans JP" panose="020B0200000000000000" pitchFamily="50" charset="-128"/>
      <p:regular r:id="rId35"/>
      <p:bold r:id="rId36"/>
    </p:embeddedFont>
    <p:embeddedFont>
      <p:font typeface="Noto Sans JP Medium" panose="020B0200000000000000" pitchFamily="50" charset="-128"/>
      <p:regular r:id="rId37"/>
    </p:embeddedFont>
    <p:embeddedFont>
      <p:font typeface="Noto Sans SC" panose="020B0200000000000000" pitchFamily="50" charset="-128"/>
      <p:regular r:id="rId38"/>
      <p:bold r:id="rId39"/>
    </p:embeddedFont>
    <p:embeddedFont>
      <p:font typeface="TikTok Sans Display" pitchFamily="2" charset="0"/>
      <p:regular r:id="rId40"/>
      <p:bold r:id="rId41"/>
      <p:italic r:id="rId42"/>
      <p:boldItalic r:id="rId43"/>
    </p:embeddedFont>
    <p:embeddedFont>
      <p:font typeface="TikTok Sans Display Black" pitchFamily="2" charset="0"/>
      <p:bold r:id="rId44"/>
      <p:italic r:id="rId45"/>
      <p:boldItalic r:id="rId46"/>
    </p:embeddedFont>
    <p:embeddedFont>
      <p:font typeface="TikTok Sans Text" pitchFamily="2" charset="0"/>
      <p:regular r:id="rId47"/>
      <p:bold r:id="rId48"/>
      <p:italic r:id="rId49"/>
      <p:boldItalic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DEE2"/>
    <a:srgbClr val="ABEBED"/>
    <a:srgbClr val="D5F5F6"/>
    <a:srgbClr val="A4E9EC"/>
    <a:srgbClr val="6BDBE0"/>
    <a:srgbClr val="56D6DC"/>
    <a:srgbClr val="80E0E5"/>
    <a:srgbClr val="FBEB35"/>
    <a:srgbClr val="EDD4B2"/>
    <a:srgbClr val="033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淡色スタイル 3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淡色スタイル 3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淡色スタイル 3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75DCB02-9BB8-47FD-8907-85C794F793BA}" styleName="テーマ スタイル 1 - アクセント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436"/>
    <p:restoredTop sz="94762"/>
  </p:normalViewPr>
  <p:slideViewPr>
    <p:cSldViewPr snapToGrid="0">
      <p:cViewPr>
        <p:scale>
          <a:sx n="150" d="100"/>
          <a:sy n="150" d="100"/>
        </p:scale>
        <p:origin x="-2395" y="-1344"/>
      </p:cViewPr>
      <p:guideLst/>
    </p:cSldViewPr>
  </p:slideViewPr>
  <p:notesTextViewPr>
    <p:cViewPr>
      <p:scale>
        <a:sx n="400" d="100"/>
        <a:sy n="400" d="100"/>
      </p:scale>
      <p:origin x="0" y="0"/>
    </p:cViewPr>
  </p:notesTextViewPr>
  <p:sorterViewPr>
    <p:cViewPr varScale="1">
      <p:scale>
        <a:sx n="100" d="100"/>
        <a:sy n="100" d="100"/>
      </p:scale>
      <p:origin x="0" y="-3091"/>
    </p:cViewPr>
  </p:sorter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" Type="http://schemas.openxmlformats.org/officeDocument/2006/relationships/slide" Target="slides/slid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" Type="http://schemas.openxmlformats.org/officeDocument/2006/relationships/slide" Target="slides/slide2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font" Target="fonts/font1.fntdata"/><Relationship Id="rId33" Type="http://schemas.openxmlformats.org/officeDocument/2006/relationships/font" Target="fonts/font2.fntdata"/><Relationship Id="rId34" Type="http://schemas.openxmlformats.org/officeDocument/2006/relationships/font" Target="fonts/font3.fntdata"/><Relationship Id="rId35" Type="http://schemas.openxmlformats.org/officeDocument/2006/relationships/font" Target="fonts/font4.fntdata"/><Relationship Id="rId36" Type="http://schemas.openxmlformats.org/officeDocument/2006/relationships/font" Target="fonts/font5.fntdata"/><Relationship Id="rId37" Type="http://schemas.openxmlformats.org/officeDocument/2006/relationships/font" Target="fonts/font6.fntdata"/><Relationship Id="rId38" Type="http://schemas.openxmlformats.org/officeDocument/2006/relationships/font" Target="fonts/font7.fntdata"/><Relationship Id="rId39" Type="http://schemas.openxmlformats.org/officeDocument/2006/relationships/font" Target="fonts/font8.fntdata"/><Relationship Id="rId4" Type="http://schemas.openxmlformats.org/officeDocument/2006/relationships/slide" Target="slides/slide3.xml"/><Relationship Id="rId40" Type="http://schemas.openxmlformats.org/officeDocument/2006/relationships/font" Target="fonts/font9.fntdata"/><Relationship Id="rId41" Type="http://schemas.openxmlformats.org/officeDocument/2006/relationships/font" Target="fonts/font10.fntdata"/><Relationship Id="rId42" Type="http://schemas.openxmlformats.org/officeDocument/2006/relationships/font" Target="fonts/font11.fntdata"/><Relationship Id="rId43" Type="http://schemas.openxmlformats.org/officeDocument/2006/relationships/font" Target="fonts/font12.fntdata"/><Relationship Id="rId44" Type="http://schemas.openxmlformats.org/officeDocument/2006/relationships/font" Target="fonts/font13.fntdata"/><Relationship Id="rId45" Type="http://schemas.openxmlformats.org/officeDocument/2006/relationships/font" Target="fonts/font14.fntdata"/><Relationship Id="rId46" Type="http://schemas.openxmlformats.org/officeDocument/2006/relationships/font" Target="fonts/font15.fntdata"/><Relationship Id="rId47" Type="http://schemas.openxmlformats.org/officeDocument/2006/relationships/font" Target="fonts/font16.fntdata"/><Relationship Id="rId48" Type="http://schemas.openxmlformats.org/officeDocument/2006/relationships/font" Target="fonts/font17.fntdata"/><Relationship Id="rId49" Type="http://schemas.openxmlformats.org/officeDocument/2006/relationships/font" Target="fonts/font18.fntdata"/><Relationship Id="rId5" Type="http://schemas.openxmlformats.org/officeDocument/2006/relationships/slide" Target="slides/slide4.xml"/><Relationship Id="rId50" Type="http://schemas.openxmlformats.org/officeDocument/2006/relationships/font" Target="fonts/font19.fntdata"/><Relationship Id="rId51" Type="http://schemas.openxmlformats.org/officeDocument/2006/relationships/presProps" Target="presProps.xml"/><Relationship Id="rId52" Type="http://schemas.openxmlformats.org/officeDocument/2006/relationships/viewProps" Target="viewProps.xml"/><Relationship Id="rId53" Type="http://schemas.openxmlformats.org/officeDocument/2006/relationships/theme" Target="theme/theme1.xml"/><Relationship Id="rId54" Type="http://schemas.openxmlformats.org/officeDocument/2006/relationships/tableStyles" Target="tableStyles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/Relationships>
</file>

<file path=ppt/charts/_rels/chart1.xml.rels><?xml version='1.0' encoding='UTF-8' standalone='yes'?>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package" Target="../embeddings/Microsoft_Excel_Worksheet.xlsx"/></Relationships>
</file>

<file path=ppt/charts/_rels/chart2.xml.rels><?xml version='1.0' encoding='UTF-8' standalone='yes'?>
<Relationships xmlns="http://schemas.openxmlformats.org/package/2006/relationships"><Relationship Id="rId1" Type="http://schemas.microsoft.com/office/2011/relationships/chartStyle" Target="style2.xml"/><Relationship Id="rId2" Type="http://schemas.microsoft.com/office/2011/relationships/chartColorStyle" Target="colors2.xml"/><Relationship Id="rId3" Type="http://schemas.openxmlformats.org/officeDocument/2006/relationships/oleObject" Target="file:///\\Users\Nami\Downloads\BD&#36039;&#26009;&#29992;_&#12486;&#12441;&#12540;&#12479;&#38598;&#35336;_12002.xlsx" TargetMode="External"/></Relationships>
</file>

<file path=ppt/charts/_rels/chart3.xml.rels><?xml version='1.0' encoding='UTF-8' standalone='yes'?>
<Relationships xmlns="http://schemas.openxmlformats.org/package/2006/relationships"><Relationship Id="rId1" Type="http://schemas.microsoft.com/office/2011/relationships/chartStyle" Target="style3.xml"/><Relationship Id="rId2" Type="http://schemas.microsoft.com/office/2011/relationships/chartColorStyle" Target="colors3.xml"/><Relationship Id="rId3" Type="http://schemas.openxmlformats.org/officeDocument/2006/relationships/oleObject" Target="file:///\\Users\Nami\Downloads\BD&#36039;&#26009;&#29992;_&#12486;&#12441;&#12540;&#12479;&#38598;&#35336;_12002.xlsx" TargetMode="External"/></Relationships>
</file>

<file path=ppt/charts/_rels/chart4.xml.rels><?xml version='1.0' encoding='UTF-8' standalone='yes'?>
<Relationships xmlns="http://schemas.openxmlformats.org/package/2006/relationships"><Relationship Id="rId1" Type="http://schemas.microsoft.com/office/2011/relationships/chartStyle" Target="style4.xml"/><Relationship Id="rId2" Type="http://schemas.microsoft.com/office/2011/relationships/chartColorStyle" Target="colors4.xml"/><Relationship Id="rId3" Type="http://schemas.openxmlformats.org/officeDocument/2006/relationships/oleObject" Target="file:///\\Users\Nami\Downloads\BD&#36039;&#26009;&#29992;_&#12486;&#12441;&#12540;&#12479;&#38598;&#35336;_12002.xlsx" TargetMode="External"/></Relationships>
</file>

<file path=ppt/charts/_rels/chart5.xml.rels><?xml version='1.0' encoding='UTF-8' standalone='yes'?>
<Relationships xmlns="http://schemas.openxmlformats.org/package/2006/relationships"><Relationship Id="rId1" Type="http://schemas.microsoft.com/office/2011/relationships/chartStyle" Target="style5.xml"/><Relationship Id="rId2" Type="http://schemas.microsoft.com/office/2011/relationships/chartColorStyle" Target="colors5.xml"/><Relationship Id="rId3" Type="http://schemas.openxmlformats.org/officeDocument/2006/relationships/oleObject" Target="file:///\\Users\Nami\Downloads\BD&#36039;&#26009;&#29992;_&#12486;&#12441;&#12540;&#12479;&#38598;&#35336;_12002.xlsx" TargetMode="External"/></Relationships>
</file>

<file path=ppt/charts/_rels/chart6.xml.rels><?xml version='1.0' encoding='UTF-8' standalone='yes'?>
<Relationships xmlns="http://schemas.openxmlformats.org/package/2006/relationships"><Relationship Id="rId1" Type="http://schemas.microsoft.com/office/2011/relationships/chartStyle" Target="style6.xml"/><Relationship Id="rId2" Type="http://schemas.microsoft.com/office/2011/relationships/chartColorStyle" Target="colors6.xml"/><Relationship Id="rId3" Type="http://schemas.openxmlformats.org/officeDocument/2006/relationships/oleObject" Target="file:///\\Users\Nami\Downloads\BD&#36039;&#26009;&#29992;_&#12486;&#12441;&#12540;&#12479;&#38598;&#35336;_12002.xlsx" TargetMode="External"/></Relationships>
</file>

<file path=ppt/charts/_rels/chart7.xml.rels><?xml version='1.0' encoding='UTF-8' standalone='yes'?>
<Relationships xmlns="http://schemas.openxmlformats.org/package/2006/relationships"><Relationship Id="rId1" Type="http://schemas.microsoft.com/office/2011/relationships/chartStyle" Target="style7.xml"/><Relationship Id="rId2" Type="http://schemas.microsoft.com/office/2011/relationships/chartColorStyle" Target="colors7.xml"/><Relationship Id="rId3" Type="http://schemas.openxmlformats.org/officeDocument/2006/relationships/oleObject" Target="file:///\\Users\Nami\Downloads\BD&#36039;&#26009;&#29992;_&#12486;&#12441;&#12540;&#12479;&#38598;&#35336;_1200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55723080824982"/>
          <c:y val="5.8259698967923386E-2"/>
          <c:w val="0.84214271207869584"/>
          <c:h val="0.794758211823424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2020年</c:v>
                </c:pt>
                <c:pt idx="1">
                  <c:v>2021年</c:v>
                </c:pt>
                <c:pt idx="2">
                  <c:v>2022年</c:v>
                </c:pt>
                <c:pt idx="3">
                  <c:v>2023年</c:v>
                </c:pt>
                <c:pt idx="4">
                  <c:v>2024年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192779</c:v>
                </c:pt>
                <c:pt idx="1">
                  <c:v>206950</c:v>
                </c:pt>
                <c:pt idx="2">
                  <c:v>227449</c:v>
                </c:pt>
                <c:pt idx="3">
                  <c:v>248435</c:v>
                </c:pt>
                <c:pt idx="4">
                  <c:v>261225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73-524F-88BB-CD8D8063CD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0"/>
        <c:overlap val="-41"/>
        <c:axId val="637010544"/>
        <c:axId val="243143152"/>
      </c:barChart>
      <c:catAx>
        <c:axId val="637010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+mn-cs"/>
              </a:defRPr>
            </a:pPr>
            <a:endParaRPr lang="ja-JP"/>
          </a:p>
        </c:txPr>
        <c:crossAx val="243143152"/>
        <c:crosses val="autoZero"/>
        <c:auto val="1"/>
        <c:lblAlgn val="ctr"/>
        <c:lblOffset val="100"/>
        <c:noMultiLvlLbl val="0"/>
      </c:catAx>
      <c:valAx>
        <c:axId val="243143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+mn-cs"/>
              </a:defRPr>
            </a:pPr>
            <a:endParaRPr lang="ja-JP"/>
          </a:p>
        </c:txPr>
        <c:crossAx val="637010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[BD資料用_データ集計_12002.xlsx]P4-2!ピボットテーブル5</c:name>
    <c:fmtId val="4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'P4-2'!$B$3</c:f>
              <c:strCache>
                <c:ptCount val="1"/>
                <c:pt idx="0">
                  <c:v>集計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D5F5F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4028-8141-90D6-6D7B50451518}"/>
              </c:ext>
            </c:extLst>
          </c:dPt>
          <c:dPt>
            <c:idx val="1"/>
            <c:invertIfNegative val="0"/>
            <c:bubble3D val="0"/>
            <c:spPr>
              <a:solidFill>
                <a:srgbClr val="ABEBE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028-8141-90D6-6D7B50451518}"/>
              </c:ext>
            </c:extLst>
          </c:dPt>
          <c:dPt>
            <c:idx val="2"/>
            <c:invertIfNegative val="0"/>
            <c:bubble3D val="0"/>
            <c:spPr>
              <a:solidFill>
                <a:srgbClr val="80E0E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4028-8141-90D6-6D7B50451518}"/>
              </c:ext>
            </c:extLst>
          </c:dPt>
          <c:dPt>
            <c:idx val="3"/>
            <c:invertIfNegative val="0"/>
            <c:bubble3D val="0"/>
            <c:spPr>
              <a:solidFill>
                <a:srgbClr val="56D6D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028-8141-90D6-6D7B50451518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4028-8141-90D6-6D7B50451518}"/>
              </c:ext>
            </c:extLst>
          </c:dPt>
          <c:cat>
            <c:strRef>
              <c:f>'P4-2'!$A$4:$A$9</c:f>
              <c:strCache>
                <c:ptCount val="5"/>
                <c:pt idx="0">
                  <c:v>7月</c:v>
                </c:pt>
                <c:pt idx="1">
                  <c:v>8月</c:v>
                </c:pt>
                <c:pt idx="2">
                  <c:v>9月</c:v>
                </c:pt>
                <c:pt idx="3">
                  <c:v>10月</c:v>
                </c:pt>
                <c:pt idx="4">
                  <c:v>11月</c:v>
                </c:pt>
              </c:strCache>
            </c:strRef>
          </c:cat>
          <c:val>
            <c:numRef>
              <c:f>'P4-2'!$B$4:$B$9</c:f>
              <c:numCache>
                <c:formatCode>#,##0_);[Red]\(#,##0\)</c:formatCode>
                <c:ptCount val="5"/>
                <c:pt idx="0">
                  <c:v>4842395.2523739999</c:v>
                </c:pt>
                <c:pt idx="1">
                  <c:v>12900517.507175999</c:v>
                </c:pt>
                <c:pt idx="2">
                  <c:v>20313527.439353</c:v>
                </c:pt>
                <c:pt idx="3">
                  <c:v>25318936.416992992</c:v>
                </c:pt>
                <c:pt idx="4">
                  <c:v>29729889.322511002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A1-6C4F-8E97-06D4ED0C34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6"/>
        <c:overlap val="-27"/>
        <c:axId val="779482192"/>
        <c:axId val="510900704"/>
      </c:barChart>
      <c:catAx>
        <c:axId val="779482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+mn-cs"/>
              </a:defRPr>
            </a:pPr>
            <a:endParaRPr lang="ja-JP"/>
          </a:p>
        </c:txPr>
        <c:crossAx val="510900704"/>
        <c:crosses val="autoZero"/>
        <c:auto val="1"/>
        <c:lblAlgn val="ctr"/>
        <c:lblOffset val="100"/>
        <c:noMultiLvlLbl val="0"/>
      </c:catAx>
      <c:valAx>
        <c:axId val="51090070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2"/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Noto Sans JP" panose="020B0200000000000000" pitchFamily="34" charset="-128"/>
                    <a:ea typeface="Noto Sans JP" panose="020B0200000000000000" pitchFamily="34" charset="-128"/>
                    <a:cs typeface="+mn-cs"/>
                  </a:defRPr>
                </a:pPr>
                <a:r>
                  <a:rPr lang="en-US" altLang="ja-JP" b="0" i="0">
                    <a:solidFill>
                      <a:sysClr val="windowText" lastClr="000000"/>
                    </a:solidFill>
                    <a:latin typeface="Noto Sans JP" panose="020B0200000000000000" pitchFamily="34" charset="-128"/>
                    <a:ea typeface="Noto Sans JP" panose="020B0200000000000000" pitchFamily="34" charset="-128"/>
                  </a:rPr>
                  <a:t>GMV</a:t>
                </a:r>
                <a:endParaRPr lang="ja-JP" altLang="en-US" b="0" i="0">
                  <a:solidFill>
                    <a:sysClr val="windowText" lastClr="000000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+mn-cs"/>
                </a:defRPr>
              </a:pPr>
              <a:endParaRPr lang="ja-JP"/>
            </a:p>
          </c:txPr>
        </c:title>
        <c:numFmt formatCode="#,##0_);[Red]\(#,##0\)" sourceLinked="1"/>
        <c:majorTickMark val="out"/>
        <c:minorTickMark val="none"/>
        <c:tickLblPos val="nextTo"/>
        <c:crossAx val="779482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78041235329013"/>
          <c:y val="8.2062355641919119E-2"/>
          <c:w val="0.83426484958058167"/>
          <c:h val="0.71651186232791575"/>
        </c:manualLayout>
      </c:layout>
      <c:lineChart>
        <c:grouping val="standard"/>
        <c:varyColors val="0"/>
        <c:ser>
          <c:idx val="0"/>
          <c:order val="0"/>
          <c:tx>
            <c:strRef>
              <c:f>'P5-1'!$D$1</c:f>
              <c:strCache>
                <c:ptCount val="1"/>
                <c:pt idx="0">
                  <c:v>合計セラー数</c:v>
                </c:pt>
              </c:strCache>
            </c:strRef>
          </c:tx>
          <c:spPr>
            <a:ln w="158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'P5-1'!$A$2:$A$153</c:f>
              <c:strCache>
                <c:ptCount val="152"/>
                <c:pt idx="0">
                  <c:v>2025-07-01</c:v>
                </c:pt>
                <c:pt idx="1">
                  <c:v>2025-07-02</c:v>
                </c:pt>
                <c:pt idx="2">
                  <c:v>2025-07-03</c:v>
                </c:pt>
                <c:pt idx="3">
                  <c:v>2025-07-04</c:v>
                </c:pt>
                <c:pt idx="4">
                  <c:v>2025-07-05</c:v>
                </c:pt>
                <c:pt idx="5">
                  <c:v>2025-07-06</c:v>
                </c:pt>
                <c:pt idx="6">
                  <c:v>2025-07-07</c:v>
                </c:pt>
                <c:pt idx="7">
                  <c:v>2025-07-08</c:v>
                </c:pt>
                <c:pt idx="8">
                  <c:v>2025-07-09</c:v>
                </c:pt>
                <c:pt idx="9">
                  <c:v>2025-07-10</c:v>
                </c:pt>
                <c:pt idx="10">
                  <c:v>2025-07-11</c:v>
                </c:pt>
                <c:pt idx="11">
                  <c:v>2025-07-12</c:v>
                </c:pt>
                <c:pt idx="12">
                  <c:v>2025-07-13</c:v>
                </c:pt>
                <c:pt idx="13">
                  <c:v>2025-07-14</c:v>
                </c:pt>
                <c:pt idx="14">
                  <c:v>2025-07-15</c:v>
                </c:pt>
                <c:pt idx="15">
                  <c:v>2025-07-16</c:v>
                </c:pt>
                <c:pt idx="16">
                  <c:v>2025-07-17</c:v>
                </c:pt>
                <c:pt idx="17">
                  <c:v>2025-07-18</c:v>
                </c:pt>
                <c:pt idx="18">
                  <c:v>2025-07-19</c:v>
                </c:pt>
                <c:pt idx="19">
                  <c:v>2025-07-20</c:v>
                </c:pt>
                <c:pt idx="20">
                  <c:v>2025-07-21</c:v>
                </c:pt>
                <c:pt idx="21">
                  <c:v>2025-07-22</c:v>
                </c:pt>
                <c:pt idx="22">
                  <c:v>2025-07-23</c:v>
                </c:pt>
                <c:pt idx="23">
                  <c:v>2025-07-24</c:v>
                </c:pt>
                <c:pt idx="24">
                  <c:v>2025-07-25</c:v>
                </c:pt>
                <c:pt idx="25">
                  <c:v>2025-07-26</c:v>
                </c:pt>
                <c:pt idx="26">
                  <c:v>2025-07-27</c:v>
                </c:pt>
                <c:pt idx="27">
                  <c:v>2025-07-28</c:v>
                </c:pt>
                <c:pt idx="28">
                  <c:v>2025-07-29</c:v>
                </c:pt>
                <c:pt idx="29">
                  <c:v>2025-07-30</c:v>
                </c:pt>
                <c:pt idx="30">
                  <c:v>2025-07-31</c:v>
                </c:pt>
                <c:pt idx="31">
                  <c:v>2025-08-01</c:v>
                </c:pt>
                <c:pt idx="32">
                  <c:v>2025-08-02</c:v>
                </c:pt>
                <c:pt idx="33">
                  <c:v>2025-08-03</c:v>
                </c:pt>
                <c:pt idx="34">
                  <c:v>2025-08-04</c:v>
                </c:pt>
                <c:pt idx="35">
                  <c:v>2025-08-05</c:v>
                </c:pt>
                <c:pt idx="36">
                  <c:v>2025-08-06</c:v>
                </c:pt>
                <c:pt idx="37">
                  <c:v>2025-08-07</c:v>
                </c:pt>
                <c:pt idx="38">
                  <c:v>2025-08-08</c:v>
                </c:pt>
                <c:pt idx="39">
                  <c:v>2025-08-09</c:v>
                </c:pt>
                <c:pt idx="40">
                  <c:v>2025-08-10</c:v>
                </c:pt>
                <c:pt idx="41">
                  <c:v>2025-08-11</c:v>
                </c:pt>
                <c:pt idx="42">
                  <c:v>2025-08-12</c:v>
                </c:pt>
                <c:pt idx="43">
                  <c:v>2025-08-13</c:v>
                </c:pt>
                <c:pt idx="44">
                  <c:v>2025-08-14</c:v>
                </c:pt>
                <c:pt idx="45">
                  <c:v>2025-08-15</c:v>
                </c:pt>
                <c:pt idx="46">
                  <c:v>2025-08-16</c:v>
                </c:pt>
                <c:pt idx="47">
                  <c:v>2025-08-17</c:v>
                </c:pt>
                <c:pt idx="48">
                  <c:v>2025-08-18</c:v>
                </c:pt>
                <c:pt idx="49">
                  <c:v>2025-08-19</c:v>
                </c:pt>
                <c:pt idx="50">
                  <c:v>2025-08-20</c:v>
                </c:pt>
                <c:pt idx="51">
                  <c:v>2025-08-21</c:v>
                </c:pt>
                <c:pt idx="52">
                  <c:v>2025-08-22</c:v>
                </c:pt>
                <c:pt idx="53">
                  <c:v>2025-08-23</c:v>
                </c:pt>
                <c:pt idx="54">
                  <c:v>2025-08-24</c:v>
                </c:pt>
                <c:pt idx="55">
                  <c:v>2025-08-25</c:v>
                </c:pt>
                <c:pt idx="56">
                  <c:v>2025-08-26</c:v>
                </c:pt>
                <c:pt idx="57">
                  <c:v>2025-08-27</c:v>
                </c:pt>
                <c:pt idx="58">
                  <c:v>2025-08-28</c:v>
                </c:pt>
                <c:pt idx="59">
                  <c:v>2025-08-29</c:v>
                </c:pt>
                <c:pt idx="60">
                  <c:v>2025-08-30</c:v>
                </c:pt>
                <c:pt idx="61">
                  <c:v>2025-08-31</c:v>
                </c:pt>
                <c:pt idx="62">
                  <c:v>2025-09-01</c:v>
                </c:pt>
                <c:pt idx="63">
                  <c:v>2025-09-02</c:v>
                </c:pt>
                <c:pt idx="64">
                  <c:v>2025-09-03</c:v>
                </c:pt>
                <c:pt idx="65">
                  <c:v>2025-09-04</c:v>
                </c:pt>
                <c:pt idx="66">
                  <c:v>2025-09-05</c:v>
                </c:pt>
                <c:pt idx="67">
                  <c:v>2025-09-06</c:v>
                </c:pt>
                <c:pt idx="68">
                  <c:v>2025-09-07</c:v>
                </c:pt>
                <c:pt idx="69">
                  <c:v>2025-09-08</c:v>
                </c:pt>
                <c:pt idx="70">
                  <c:v>2025-09-09</c:v>
                </c:pt>
                <c:pt idx="71">
                  <c:v>2025-09-10</c:v>
                </c:pt>
                <c:pt idx="72">
                  <c:v>2025-09-11</c:v>
                </c:pt>
                <c:pt idx="73">
                  <c:v>2025-09-12</c:v>
                </c:pt>
                <c:pt idx="74">
                  <c:v>2025-09-13</c:v>
                </c:pt>
                <c:pt idx="75">
                  <c:v>2025-09-14</c:v>
                </c:pt>
                <c:pt idx="76">
                  <c:v>2025-09-15</c:v>
                </c:pt>
                <c:pt idx="77">
                  <c:v>2025-09-16</c:v>
                </c:pt>
                <c:pt idx="78">
                  <c:v>2025-09-17</c:v>
                </c:pt>
                <c:pt idx="79">
                  <c:v>2025-09-18</c:v>
                </c:pt>
                <c:pt idx="80">
                  <c:v>2025-09-19</c:v>
                </c:pt>
                <c:pt idx="81">
                  <c:v>2025-09-20</c:v>
                </c:pt>
                <c:pt idx="82">
                  <c:v>2025-09-21</c:v>
                </c:pt>
                <c:pt idx="83">
                  <c:v>2025-09-22</c:v>
                </c:pt>
                <c:pt idx="84">
                  <c:v>2025-09-23</c:v>
                </c:pt>
                <c:pt idx="85">
                  <c:v>2025-09-24</c:v>
                </c:pt>
                <c:pt idx="86">
                  <c:v>2025-09-25</c:v>
                </c:pt>
                <c:pt idx="87">
                  <c:v>2025-09-26</c:v>
                </c:pt>
                <c:pt idx="88">
                  <c:v>2025-09-27</c:v>
                </c:pt>
                <c:pt idx="89">
                  <c:v>2025-09-28</c:v>
                </c:pt>
                <c:pt idx="90">
                  <c:v>2025-09-29</c:v>
                </c:pt>
                <c:pt idx="91">
                  <c:v>2025-09-30</c:v>
                </c:pt>
                <c:pt idx="92">
                  <c:v>2025-10-01</c:v>
                </c:pt>
                <c:pt idx="93">
                  <c:v>2025-10-02</c:v>
                </c:pt>
                <c:pt idx="94">
                  <c:v>2025-10-03</c:v>
                </c:pt>
                <c:pt idx="95">
                  <c:v>2025-10-04</c:v>
                </c:pt>
                <c:pt idx="96">
                  <c:v>2025-10-05</c:v>
                </c:pt>
                <c:pt idx="97">
                  <c:v>2025-10-06</c:v>
                </c:pt>
                <c:pt idx="98">
                  <c:v>2025-10-07</c:v>
                </c:pt>
                <c:pt idx="99">
                  <c:v>2025-10-08</c:v>
                </c:pt>
                <c:pt idx="100">
                  <c:v>2025-10-09</c:v>
                </c:pt>
                <c:pt idx="101">
                  <c:v>2025-10-10</c:v>
                </c:pt>
                <c:pt idx="102">
                  <c:v>2025-10-11</c:v>
                </c:pt>
                <c:pt idx="103">
                  <c:v>2025-10-12</c:v>
                </c:pt>
                <c:pt idx="104">
                  <c:v>2025-10-13</c:v>
                </c:pt>
                <c:pt idx="105">
                  <c:v>2025-10-14</c:v>
                </c:pt>
                <c:pt idx="106">
                  <c:v>2025-10-15</c:v>
                </c:pt>
                <c:pt idx="107">
                  <c:v>2025-10-16</c:v>
                </c:pt>
                <c:pt idx="108">
                  <c:v>2025-10-17</c:v>
                </c:pt>
                <c:pt idx="109">
                  <c:v>2025-10-18</c:v>
                </c:pt>
                <c:pt idx="110">
                  <c:v>2025-10-19</c:v>
                </c:pt>
                <c:pt idx="111">
                  <c:v>2025-10-20</c:v>
                </c:pt>
                <c:pt idx="112">
                  <c:v>2025-10-21</c:v>
                </c:pt>
                <c:pt idx="113">
                  <c:v>2025-10-22</c:v>
                </c:pt>
                <c:pt idx="114">
                  <c:v>2025-10-23</c:v>
                </c:pt>
                <c:pt idx="115">
                  <c:v>2025-10-24</c:v>
                </c:pt>
                <c:pt idx="116">
                  <c:v>2025-10-25</c:v>
                </c:pt>
                <c:pt idx="117">
                  <c:v>2025-10-26</c:v>
                </c:pt>
                <c:pt idx="118">
                  <c:v>2025-10-27</c:v>
                </c:pt>
                <c:pt idx="119">
                  <c:v>2025-10-28</c:v>
                </c:pt>
                <c:pt idx="120">
                  <c:v>2025-10-29</c:v>
                </c:pt>
                <c:pt idx="121">
                  <c:v>2025-10-30</c:v>
                </c:pt>
                <c:pt idx="122">
                  <c:v>2025-10-31</c:v>
                </c:pt>
                <c:pt idx="123">
                  <c:v>2025-11-01</c:v>
                </c:pt>
                <c:pt idx="124">
                  <c:v>2025-11-02</c:v>
                </c:pt>
                <c:pt idx="125">
                  <c:v>2025-11-03</c:v>
                </c:pt>
                <c:pt idx="126">
                  <c:v>2025-11-04</c:v>
                </c:pt>
                <c:pt idx="127">
                  <c:v>2025-11-05</c:v>
                </c:pt>
                <c:pt idx="128">
                  <c:v>2025-11-06</c:v>
                </c:pt>
                <c:pt idx="129">
                  <c:v>2025-11-07</c:v>
                </c:pt>
                <c:pt idx="130">
                  <c:v>2025-11-08</c:v>
                </c:pt>
                <c:pt idx="131">
                  <c:v>2025-11-09</c:v>
                </c:pt>
                <c:pt idx="132">
                  <c:v>2025-11-10</c:v>
                </c:pt>
                <c:pt idx="133">
                  <c:v>2025-11-11</c:v>
                </c:pt>
                <c:pt idx="134">
                  <c:v>2025-11-12</c:v>
                </c:pt>
                <c:pt idx="135">
                  <c:v>2025-11-13</c:v>
                </c:pt>
                <c:pt idx="136">
                  <c:v>2025-11-14</c:v>
                </c:pt>
                <c:pt idx="137">
                  <c:v>2025-11-15</c:v>
                </c:pt>
                <c:pt idx="138">
                  <c:v>2025-11-16</c:v>
                </c:pt>
                <c:pt idx="139">
                  <c:v>2025-11-17</c:v>
                </c:pt>
                <c:pt idx="140">
                  <c:v>2025-11-18</c:v>
                </c:pt>
                <c:pt idx="141">
                  <c:v>2025-11-19</c:v>
                </c:pt>
                <c:pt idx="142">
                  <c:v>2025-11-20</c:v>
                </c:pt>
                <c:pt idx="143">
                  <c:v>2025-11-21</c:v>
                </c:pt>
                <c:pt idx="144">
                  <c:v>2025-11-22</c:v>
                </c:pt>
                <c:pt idx="145">
                  <c:v>2025-11-23</c:v>
                </c:pt>
                <c:pt idx="146">
                  <c:v>2025-11-24</c:v>
                </c:pt>
                <c:pt idx="147">
                  <c:v>2025-11-25</c:v>
                </c:pt>
                <c:pt idx="148">
                  <c:v>2025-11-26</c:v>
                </c:pt>
                <c:pt idx="149">
                  <c:v>2025-11-27</c:v>
                </c:pt>
                <c:pt idx="150">
                  <c:v>2025-11-28</c:v>
                </c:pt>
                <c:pt idx="151">
                  <c:v>2025-11-29</c:v>
                </c:pt>
              </c:strCache>
            </c:strRef>
          </c:cat>
          <c:val>
            <c:numRef>
              <c:f>'P5-1'!$D$2:$D$153</c:f>
              <c:numCache>
                <c:formatCode>#,##0_);[Red]\(#,##0\)</c:formatCode>
                <c:ptCount val="152"/>
                <c:pt idx="0">
                  <c:v>16170</c:v>
                </c:pt>
                <c:pt idx="1">
                  <c:v>16256</c:v>
                </c:pt>
                <c:pt idx="2">
                  <c:v>16922</c:v>
                </c:pt>
                <c:pt idx="3">
                  <c:v>17347</c:v>
                </c:pt>
                <c:pt idx="4">
                  <c:v>17550</c:v>
                </c:pt>
                <c:pt idx="5">
                  <c:v>17776</c:v>
                </c:pt>
                <c:pt idx="6">
                  <c:v>18161</c:v>
                </c:pt>
                <c:pt idx="7">
                  <c:v>18510</c:v>
                </c:pt>
                <c:pt idx="8">
                  <c:v>18790</c:v>
                </c:pt>
                <c:pt idx="9">
                  <c:v>19156</c:v>
                </c:pt>
                <c:pt idx="10">
                  <c:v>19236</c:v>
                </c:pt>
                <c:pt idx="11">
                  <c:v>19462</c:v>
                </c:pt>
                <c:pt idx="12">
                  <c:v>19544</c:v>
                </c:pt>
                <c:pt idx="13">
                  <c:v>19790</c:v>
                </c:pt>
                <c:pt idx="14">
                  <c:v>20011</c:v>
                </c:pt>
                <c:pt idx="15">
                  <c:v>20354</c:v>
                </c:pt>
                <c:pt idx="16">
                  <c:v>20751</c:v>
                </c:pt>
                <c:pt idx="17">
                  <c:v>21064</c:v>
                </c:pt>
                <c:pt idx="18">
                  <c:v>21102</c:v>
                </c:pt>
                <c:pt idx="19">
                  <c:v>21149</c:v>
                </c:pt>
                <c:pt idx="20">
                  <c:v>21321</c:v>
                </c:pt>
                <c:pt idx="21">
                  <c:v>21552</c:v>
                </c:pt>
                <c:pt idx="22">
                  <c:v>21881</c:v>
                </c:pt>
                <c:pt idx="23">
                  <c:v>22210</c:v>
                </c:pt>
                <c:pt idx="24">
                  <c:v>22441</c:v>
                </c:pt>
                <c:pt idx="25">
                  <c:v>22632</c:v>
                </c:pt>
                <c:pt idx="26">
                  <c:v>22795</c:v>
                </c:pt>
                <c:pt idx="27">
                  <c:v>23044</c:v>
                </c:pt>
                <c:pt idx="28">
                  <c:v>23328</c:v>
                </c:pt>
                <c:pt idx="29">
                  <c:v>23562</c:v>
                </c:pt>
                <c:pt idx="30">
                  <c:v>23779</c:v>
                </c:pt>
                <c:pt idx="31">
                  <c:v>23985</c:v>
                </c:pt>
                <c:pt idx="32">
                  <c:v>24150</c:v>
                </c:pt>
                <c:pt idx="33">
                  <c:v>24270</c:v>
                </c:pt>
                <c:pt idx="34">
                  <c:v>24486</c:v>
                </c:pt>
                <c:pt idx="35">
                  <c:v>24719</c:v>
                </c:pt>
                <c:pt idx="36">
                  <c:v>25045</c:v>
                </c:pt>
                <c:pt idx="37">
                  <c:v>25364</c:v>
                </c:pt>
                <c:pt idx="38">
                  <c:v>25619</c:v>
                </c:pt>
                <c:pt idx="39">
                  <c:v>25762</c:v>
                </c:pt>
                <c:pt idx="40">
                  <c:v>25921</c:v>
                </c:pt>
                <c:pt idx="41">
                  <c:v>26128</c:v>
                </c:pt>
                <c:pt idx="42">
                  <c:v>26446</c:v>
                </c:pt>
                <c:pt idx="43">
                  <c:v>26689</c:v>
                </c:pt>
                <c:pt idx="44">
                  <c:v>26875</c:v>
                </c:pt>
                <c:pt idx="45">
                  <c:v>26984</c:v>
                </c:pt>
                <c:pt idx="46">
                  <c:v>27168</c:v>
                </c:pt>
                <c:pt idx="47">
                  <c:v>27278</c:v>
                </c:pt>
                <c:pt idx="48">
                  <c:v>27430</c:v>
                </c:pt>
                <c:pt idx="49">
                  <c:v>27767</c:v>
                </c:pt>
                <c:pt idx="50">
                  <c:v>28015</c:v>
                </c:pt>
                <c:pt idx="51">
                  <c:v>28220</c:v>
                </c:pt>
                <c:pt idx="52">
                  <c:v>28480</c:v>
                </c:pt>
                <c:pt idx="53">
                  <c:v>28626</c:v>
                </c:pt>
                <c:pt idx="54">
                  <c:v>28715</c:v>
                </c:pt>
                <c:pt idx="55">
                  <c:v>28922</c:v>
                </c:pt>
                <c:pt idx="56">
                  <c:v>29226</c:v>
                </c:pt>
                <c:pt idx="57">
                  <c:v>29472</c:v>
                </c:pt>
                <c:pt idx="58">
                  <c:v>29752</c:v>
                </c:pt>
                <c:pt idx="59">
                  <c:v>29950</c:v>
                </c:pt>
                <c:pt idx="60">
                  <c:v>30129</c:v>
                </c:pt>
                <c:pt idx="61">
                  <c:v>30215</c:v>
                </c:pt>
                <c:pt idx="62">
                  <c:v>30471</c:v>
                </c:pt>
                <c:pt idx="63">
                  <c:v>30778</c:v>
                </c:pt>
                <c:pt idx="64">
                  <c:v>31014</c:v>
                </c:pt>
                <c:pt idx="65">
                  <c:v>31300</c:v>
                </c:pt>
                <c:pt idx="66">
                  <c:v>31518</c:v>
                </c:pt>
                <c:pt idx="67">
                  <c:v>31698</c:v>
                </c:pt>
                <c:pt idx="68">
                  <c:v>31842</c:v>
                </c:pt>
                <c:pt idx="69">
                  <c:v>32086</c:v>
                </c:pt>
                <c:pt idx="70">
                  <c:v>32396</c:v>
                </c:pt>
                <c:pt idx="71">
                  <c:v>32636</c:v>
                </c:pt>
                <c:pt idx="72">
                  <c:v>33004</c:v>
                </c:pt>
                <c:pt idx="73">
                  <c:v>33275</c:v>
                </c:pt>
                <c:pt idx="74">
                  <c:v>33396</c:v>
                </c:pt>
                <c:pt idx="75">
                  <c:v>33529</c:v>
                </c:pt>
                <c:pt idx="76">
                  <c:v>33717</c:v>
                </c:pt>
                <c:pt idx="77">
                  <c:v>34004</c:v>
                </c:pt>
                <c:pt idx="78">
                  <c:v>34255</c:v>
                </c:pt>
                <c:pt idx="79">
                  <c:v>34453</c:v>
                </c:pt>
                <c:pt idx="80">
                  <c:v>34060</c:v>
                </c:pt>
                <c:pt idx="81">
                  <c:v>34207</c:v>
                </c:pt>
                <c:pt idx="82">
                  <c:v>34304</c:v>
                </c:pt>
                <c:pt idx="83">
                  <c:v>34520</c:v>
                </c:pt>
                <c:pt idx="84">
                  <c:v>34638</c:v>
                </c:pt>
                <c:pt idx="85">
                  <c:v>34862</c:v>
                </c:pt>
                <c:pt idx="86">
                  <c:v>35108</c:v>
                </c:pt>
                <c:pt idx="87">
                  <c:v>35250</c:v>
                </c:pt>
                <c:pt idx="88">
                  <c:v>35442</c:v>
                </c:pt>
                <c:pt idx="89">
                  <c:v>35589</c:v>
                </c:pt>
                <c:pt idx="90">
                  <c:v>35754</c:v>
                </c:pt>
                <c:pt idx="91">
                  <c:v>35874</c:v>
                </c:pt>
                <c:pt idx="92">
                  <c:v>35943</c:v>
                </c:pt>
                <c:pt idx="93">
                  <c:v>36051</c:v>
                </c:pt>
                <c:pt idx="94">
                  <c:v>36160</c:v>
                </c:pt>
                <c:pt idx="95">
                  <c:v>36264</c:v>
                </c:pt>
                <c:pt idx="96">
                  <c:v>36347</c:v>
                </c:pt>
                <c:pt idx="97">
                  <c:v>36457</c:v>
                </c:pt>
                <c:pt idx="98">
                  <c:v>36661</c:v>
                </c:pt>
                <c:pt idx="99">
                  <c:v>36818</c:v>
                </c:pt>
                <c:pt idx="100">
                  <c:v>36996</c:v>
                </c:pt>
                <c:pt idx="101">
                  <c:v>37201</c:v>
                </c:pt>
                <c:pt idx="102">
                  <c:v>37292</c:v>
                </c:pt>
                <c:pt idx="103">
                  <c:v>37409</c:v>
                </c:pt>
                <c:pt idx="104">
                  <c:v>37540</c:v>
                </c:pt>
                <c:pt idx="105">
                  <c:v>37744</c:v>
                </c:pt>
                <c:pt idx="106">
                  <c:v>37916</c:v>
                </c:pt>
                <c:pt idx="107">
                  <c:v>38133</c:v>
                </c:pt>
                <c:pt idx="108">
                  <c:v>38277</c:v>
                </c:pt>
                <c:pt idx="109">
                  <c:v>38430</c:v>
                </c:pt>
                <c:pt idx="110">
                  <c:v>38582</c:v>
                </c:pt>
                <c:pt idx="111">
                  <c:v>38795</c:v>
                </c:pt>
                <c:pt idx="112">
                  <c:v>38951</c:v>
                </c:pt>
                <c:pt idx="113">
                  <c:v>39177</c:v>
                </c:pt>
                <c:pt idx="114">
                  <c:v>39362</c:v>
                </c:pt>
                <c:pt idx="115">
                  <c:v>39518</c:v>
                </c:pt>
                <c:pt idx="116">
                  <c:v>39606</c:v>
                </c:pt>
                <c:pt idx="117">
                  <c:v>39671</c:v>
                </c:pt>
                <c:pt idx="118">
                  <c:v>39783</c:v>
                </c:pt>
                <c:pt idx="119">
                  <c:v>40014</c:v>
                </c:pt>
                <c:pt idx="120">
                  <c:v>40233</c:v>
                </c:pt>
                <c:pt idx="121">
                  <c:v>40501</c:v>
                </c:pt>
                <c:pt idx="122">
                  <c:v>40672</c:v>
                </c:pt>
                <c:pt idx="123">
                  <c:v>40790</c:v>
                </c:pt>
                <c:pt idx="124">
                  <c:v>40893</c:v>
                </c:pt>
                <c:pt idx="125">
                  <c:v>41039</c:v>
                </c:pt>
                <c:pt idx="126">
                  <c:v>41418</c:v>
                </c:pt>
                <c:pt idx="127">
                  <c:v>41669</c:v>
                </c:pt>
                <c:pt idx="128">
                  <c:v>42063</c:v>
                </c:pt>
                <c:pt idx="129">
                  <c:v>42190</c:v>
                </c:pt>
                <c:pt idx="130">
                  <c:v>42474</c:v>
                </c:pt>
                <c:pt idx="131">
                  <c:v>42631</c:v>
                </c:pt>
                <c:pt idx="132">
                  <c:v>42872</c:v>
                </c:pt>
                <c:pt idx="133">
                  <c:v>43179</c:v>
                </c:pt>
                <c:pt idx="134">
                  <c:v>43375</c:v>
                </c:pt>
                <c:pt idx="135">
                  <c:v>43562</c:v>
                </c:pt>
                <c:pt idx="136">
                  <c:v>43802</c:v>
                </c:pt>
                <c:pt idx="137">
                  <c:v>43929</c:v>
                </c:pt>
                <c:pt idx="138">
                  <c:v>44046</c:v>
                </c:pt>
                <c:pt idx="139">
                  <c:v>43459</c:v>
                </c:pt>
                <c:pt idx="140">
                  <c:v>43736</c:v>
                </c:pt>
                <c:pt idx="141">
                  <c:v>43980</c:v>
                </c:pt>
                <c:pt idx="142">
                  <c:v>44166</c:v>
                </c:pt>
                <c:pt idx="143">
                  <c:v>44368</c:v>
                </c:pt>
                <c:pt idx="144">
                  <c:v>44544</c:v>
                </c:pt>
                <c:pt idx="145">
                  <c:v>44631</c:v>
                </c:pt>
                <c:pt idx="146">
                  <c:v>44802</c:v>
                </c:pt>
                <c:pt idx="147">
                  <c:v>45052</c:v>
                </c:pt>
                <c:pt idx="148">
                  <c:v>45289</c:v>
                </c:pt>
                <c:pt idx="149">
                  <c:v>45514</c:v>
                </c:pt>
                <c:pt idx="150">
                  <c:v>45701</c:v>
                </c:pt>
                <c:pt idx="151">
                  <c:v>45843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03E-0C40-9034-57C2DEFE45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62243264"/>
        <c:axId val="500163200"/>
      </c:lineChart>
      <c:catAx>
        <c:axId val="9622432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00163200"/>
        <c:crosses val="autoZero"/>
        <c:auto val="0"/>
        <c:lblAlgn val="ctr"/>
        <c:lblOffset val="100"/>
        <c:noMultiLvlLbl val="0"/>
      </c:catAx>
      <c:valAx>
        <c:axId val="500163200"/>
        <c:scaling>
          <c:orientation val="minMax"/>
        </c:scaling>
        <c:delete val="1"/>
        <c:axPos val="l"/>
        <c:majorGridlines>
          <c:spPr>
            <a:ln w="3175" cap="flat" cmpd="sng" algn="ctr">
              <a:solidFill>
                <a:schemeClr val="tx2"/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eaVert" wrap="square" anchor="ctr" anchorCtr="1"/>
              <a:lstStyle/>
              <a:p>
                <a:pPr>
                  <a:defRPr sz="700" b="0" i="0" u="none" strike="noStrike" kern="1200" baseline="0">
                    <a:solidFill>
                      <a:schemeClr val="tx1"/>
                    </a:solidFill>
                    <a:latin typeface="Noto Sans JP" panose="020B0200000000000000" pitchFamily="34" charset="-128"/>
                    <a:ea typeface="Noto Sans JP" panose="020B0200000000000000" pitchFamily="34" charset="-128"/>
                    <a:cs typeface="+mn-cs"/>
                  </a:defRPr>
                </a:pPr>
                <a:r>
                  <a:rPr lang="ja-JP" altLang="en-US" sz="700" b="0" i="0">
                    <a:solidFill>
                      <a:schemeClr val="tx1"/>
                    </a:solidFill>
                    <a:latin typeface="Noto Sans JP" panose="020B0200000000000000" pitchFamily="34" charset="-128"/>
                    <a:ea typeface="Noto Sans JP" panose="020B0200000000000000" pitchFamily="34" charset="-128"/>
                  </a:rPr>
                  <a:t>有効出店数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eaVert" wrap="square" anchor="ctr" anchorCtr="1"/>
            <a:lstStyle/>
            <a:p>
              <a:pPr>
                <a:defRPr sz="700" b="0" i="0" u="none" strike="noStrike" kern="1200" baseline="0">
                  <a:solidFill>
                    <a:schemeClr val="tx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+mn-cs"/>
                </a:defRPr>
              </a:pPr>
              <a:endParaRPr lang="ja-JP"/>
            </a:p>
          </c:txPr>
        </c:title>
        <c:numFmt formatCode="#,##0_);[Red]\(#,##0\)" sourceLinked="1"/>
        <c:majorTickMark val="out"/>
        <c:minorTickMark val="none"/>
        <c:tickLblPos val="nextTo"/>
        <c:crossAx val="962243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[BD資料用_データ集計_12002.xlsx]P5-4!ピボットテーブル3</c:name>
    <c:fmtId val="6"/>
  </c:pivotSource>
  <c:chart>
    <c:autoTitleDeleted val="1"/>
    <c:pivotFmts>
      <c:pivotFmt>
        <c:idx val="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>
                    <a:solidFill>
                      <a:schemeClr val="bg1"/>
                    </a:solidFill>
                  </a:rPr>
                  <a:t>21%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>
                    <a:solidFill>
                      <a:schemeClr val="bg1"/>
                    </a:solidFill>
                  </a:rPr>
                  <a:t>23%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>
                    <a:solidFill>
                      <a:schemeClr val="bg1"/>
                    </a:solidFill>
                  </a:rPr>
                  <a:t>29%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>
                    <a:solidFill>
                      <a:schemeClr val="bg1"/>
                    </a:solidFill>
                  </a:rPr>
                  <a:t>34%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>
                    <a:solidFill>
                      <a:schemeClr val="bg1"/>
                    </a:solidFill>
                  </a:rPr>
                  <a:t>27%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/>
                  <a:t>48%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/>
                  <a:t>41%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/>
                  <a:t>45%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/>
                  <a:t>48%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/>
                  <a:t>49%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>
                    <a:solidFill>
                      <a:schemeClr val="bg1"/>
                    </a:solidFill>
                  </a:rPr>
                  <a:t>26%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>
                    <a:solidFill>
                      <a:schemeClr val="bg1"/>
                    </a:solidFill>
                  </a:rPr>
                  <a:t>25%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>
                    <a:solidFill>
                      <a:schemeClr val="bg1"/>
                    </a:solidFill>
                  </a:rPr>
                  <a:t>26%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>
                    <a:solidFill>
                      <a:schemeClr val="bg1"/>
                    </a:solidFill>
                  </a:rPr>
                  <a:t>28%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18"/>
        <c:spPr>
          <a:solidFill>
            <a:schemeClr val="accent1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>
                    <a:solidFill>
                      <a:schemeClr val="bg1"/>
                    </a:solidFill>
                  </a:rPr>
                  <a:t>30%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1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chemeClr val="accent2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>
                    <a:solidFill>
                      <a:schemeClr val="bg1"/>
                    </a:solidFill>
                  </a:rPr>
                  <a:t>27%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21"/>
        <c:spPr>
          <a:solidFill>
            <a:schemeClr val="accent2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>
                    <a:solidFill>
                      <a:schemeClr val="bg1"/>
                    </a:solidFill>
                  </a:rPr>
                  <a:t>34%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22"/>
        <c:spPr>
          <a:solidFill>
            <a:schemeClr val="accent2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>
                    <a:solidFill>
                      <a:schemeClr val="bg1"/>
                    </a:solidFill>
                  </a:rPr>
                  <a:t>29%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23"/>
        <c:spPr>
          <a:solidFill>
            <a:schemeClr val="accent2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>
                    <a:solidFill>
                      <a:schemeClr val="bg1"/>
                    </a:solidFill>
                  </a:rPr>
                  <a:t>23%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24"/>
        <c:spPr>
          <a:solidFill>
            <a:schemeClr val="accent2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>
                    <a:solidFill>
                      <a:schemeClr val="bg1"/>
                    </a:solidFill>
                  </a:rPr>
                  <a:t>21%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2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spPr>
          <a:solidFill>
            <a:schemeClr val="accent3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/>
                  <a:t>48%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27"/>
        <c:spPr>
          <a:solidFill>
            <a:schemeClr val="accent3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/>
                  <a:t>41%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28"/>
        <c:spPr>
          <a:solidFill>
            <a:schemeClr val="accent3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/>
                  <a:t>45%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29"/>
        <c:spPr>
          <a:solidFill>
            <a:schemeClr val="accent3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/>
                  <a:t>48%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30"/>
        <c:spPr>
          <a:solidFill>
            <a:schemeClr val="accent3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/>
                  <a:t>49%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3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spPr>
          <a:solidFill>
            <a:schemeClr val="accent4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>
                    <a:solidFill>
                      <a:schemeClr val="bg1"/>
                    </a:solidFill>
                  </a:rPr>
                  <a:t>26%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33"/>
        <c:spPr>
          <a:solidFill>
            <a:schemeClr val="accent4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>
                    <a:solidFill>
                      <a:schemeClr val="bg1"/>
                    </a:solidFill>
                  </a:rPr>
                  <a:t>25%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34"/>
        <c:spPr>
          <a:solidFill>
            <a:schemeClr val="accent4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>
                    <a:solidFill>
                      <a:schemeClr val="bg1"/>
                    </a:solidFill>
                  </a:rPr>
                  <a:t>26%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35"/>
        <c:spPr>
          <a:solidFill>
            <a:schemeClr val="accent4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>
                    <a:solidFill>
                      <a:schemeClr val="bg1"/>
                    </a:solidFill>
                  </a:rPr>
                  <a:t>28%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36"/>
        <c:spPr>
          <a:solidFill>
            <a:schemeClr val="accent4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>
                    <a:solidFill>
                      <a:schemeClr val="bg1"/>
                    </a:solidFill>
                  </a:rPr>
                  <a:t>30%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37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chemeClr val="accent2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>
                    <a:solidFill>
                      <a:schemeClr val="bg1"/>
                    </a:solidFill>
                  </a:rPr>
                  <a:t>27%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40"/>
        <c:spPr>
          <a:solidFill>
            <a:schemeClr val="accent2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>
                    <a:solidFill>
                      <a:schemeClr val="bg1"/>
                    </a:solidFill>
                  </a:rPr>
                  <a:t>34%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41"/>
        <c:spPr>
          <a:solidFill>
            <a:schemeClr val="accent2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>
                    <a:solidFill>
                      <a:schemeClr val="bg1"/>
                    </a:solidFill>
                  </a:rPr>
                  <a:t>29%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42"/>
        <c:spPr>
          <a:solidFill>
            <a:schemeClr val="accent2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>
                    <a:solidFill>
                      <a:schemeClr val="bg1"/>
                    </a:solidFill>
                  </a:rPr>
                  <a:t>23%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43"/>
        <c:spPr>
          <a:solidFill>
            <a:schemeClr val="accent2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>
                    <a:solidFill>
                      <a:schemeClr val="bg1"/>
                    </a:solidFill>
                  </a:rPr>
                  <a:t>21%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4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chemeClr val="accent3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/>
                  <a:t>48%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46"/>
        <c:spPr>
          <a:solidFill>
            <a:schemeClr val="accent3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/>
                  <a:t>41%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47"/>
        <c:spPr>
          <a:solidFill>
            <a:schemeClr val="accent3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/>
                  <a:t>45%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48"/>
        <c:spPr>
          <a:solidFill>
            <a:schemeClr val="accent3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/>
                  <a:t>48%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49"/>
        <c:spPr>
          <a:solidFill>
            <a:schemeClr val="accent3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/>
                  <a:t>49%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5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1"/>
        <c:spPr>
          <a:solidFill>
            <a:schemeClr val="accent4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>
                    <a:solidFill>
                      <a:schemeClr val="bg1"/>
                    </a:solidFill>
                  </a:rPr>
                  <a:t>26%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52"/>
        <c:spPr>
          <a:solidFill>
            <a:schemeClr val="accent4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>
                    <a:solidFill>
                      <a:schemeClr val="bg1"/>
                    </a:solidFill>
                  </a:rPr>
                  <a:t>25%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53"/>
        <c:spPr>
          <a:solidFill>
            <a:schemeClr val="accent4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>
                    <a:solidFill>
                      <a:schemeClr val="bg1"/>
                    </a:solidFill>
                  </a:rPr>
                  <a:t>26%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54"/>
        <c:spPr>
          <a:solidFill>
            <a:schemeClr val="accent4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>
                    <a:solidFill>
                      <a:schemeClr val="bg1"/>
                    </a:solidFill>
                  </a:rPr>
                  <a:t>28%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55"/>
        <c:spPr>
          <a:solidFill>
            <a:schemeClr val="accent4"/>
          </a:solidFill>
          <a:ln>
            <a:noFill/>
          </a:ln>
          <a:effectLst/>
        </c:spP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>
                    <a:solidFill>
                      <a:schemeClr val="bg1"/>
                    </a:solidFill>
                  </a:rPr>
                  <a:t>30%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DataLabelsRange val="0"/>
            </c:ext>
          </c:extLst>
        </c:dLbl>
      </c:pivotFmt>
      <c:pivotFmt>
        <c:idx val="56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stacked"/>
        <c:varyColors val="0"/>
        <c:ser>
          <c:idx val="1"/>
          <c:order val="1"/>
          <c:tx>
            <c:strRef>
              <c:f>'P5-4'!$C$3</c:f>
              <c:strCache>
                <c:ptCount val="1"/>
                <c:pt idx="0">
                  <c:v>合計 / 短视频｜VIdeo GMV</c:v>
                </c:pt>
              </c:strCache>
            </c:strRef>
          </c:tx>
          <c:spPr>
            <a:solidFill>
              <a:srgbClr val="EDD4B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B48-8844-BA94-ACDD1D57E804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B48-8844-BA94-ACDD1D57E80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5B48-8844-BA94-ACDD1D57E804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5B48-8844-BA94-ACDD1D57E804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5B48-8844-BA94-ACDD1D57E804}"/>
              </c:ext>
            </c:extLst>
          </c:dPt>
          <c:dLbls>
            <c:dLbl>
              <c:idx val="0"/>
              <c:layout>
                <c:manualLayout>
                  <c:x val="8.1986659414828258E-2"/>
                  <c:y val="-2.524932883837860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650" b="0" i="0" u="none" strike="noStrike" kern="1200" baseline="0">
                        <a:solidFill>
                          <a:schemeClr val="tx1"/>
                        </a:solidFill>
                        <a:latin typeface="Noto Sans JP" panose="020B0200000000000000" pitchFamily="34" charset="-128"/>
                        <a:ea typeface="Noto Sans JP" panose="020B0200000000000000" pitchFamily="34" charset="-128"/>
                        <a:cs typeface="+mn-cs"/>
                      </a:defRPr>
                    </a:pPr>
                    <a:r>
                      <a:rPr lang="en-US" altLang="ja-JP" sz="650">
                        <a:solidFill>
                          <a:schemeClr val="tx1"/>
                        </a:solidFill>
                      </a:rPr>
                      <a:t>27%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650" b="0" i="0" u="none" strike="noStrike" kern="1200" baseline="0">
                      <a:solidFill>
                        <a:schemeClr val="tx1"/>
                      </a:solidFill>
                      <a:latin typeface="Noto Sans JP" panose="020B0200000000000000" pitchFamily="34" charset="-128"/>
                      <a:ea typeface="Noto Sans JP" panose="020B0200000000000000" pitchFamily="34" charset="-128"/>
                      <a:cs typeface="+mn-cs"/>
                    </a:defRPr>
                  </a:pPr>
                  <a:endParaRPr lang="ja-JP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5B48-8844-BA94-ACDD1D57E804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650" b="0" i="0" u="none" strike="noStrike" kern="1200" baseline="0">
                        <a:solidFill>
                          <a:schemeClr val="tx1"/>
                        </a:solidFill>
                        <a:latin typeface="Noto Sans JP" panose="020B0200000000000000" pitchFamily="34" charset="-128"/>
                        <a:ea typeface="Noto Sans JP" panose="020B0200000000000000" pitchFamily="34" charset="-128"/>
                        <a:cs typeface="+mn-cs"/>
                      </a:defRPr>
                    </a:pPr>
                    <a:r>
                      <a:rPr lang="en-US" altLang="ja-JP" sz="650">
                        <a:solidFill>
                          <a:schemeClr val="tx1"/>
                        </a:solidFill>
                      </a:rPr>
                      <a:t>34%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650" b="0" i="0" u="none" strike="noStrike" kern="1200" baseline="0">
                      <a:solidFill>
                        <a:schemeClr val="tx1"/>
                      </a:solidFill>
                      <a:latin typeface="Noto Sans JP" panose="020B0200000000000000" pitchFamily="34" charset="-128"/>
                      <a:ea typeface="Noto Sans JP" panose="020B0200000000000000" pitchFamily="34" charset="-128"/>
                      <a:cs typeface="+mn-cs"/>
                    </a:defRPr>
                  </a:pPr>
                  <a:endParaRPr lang="ja-JP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5B48-8844-BA94-ACDD1D57E804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650" b="0" i="0" u="none" strike="noStrike" kern="1200" baseline="0">
                        <a:solidFill>
                          <a:schemeClr val="tx1"/>
                        </a:solidFill>
                        <a:latin typeface="Noto Sans JP" panose="020B0200000000000000" pitchFamily="34" charset="-128"/>
                        <a:ea typeface="Noto Sans JP" panose="020B0200000000000000" pitchFamily="34" charset="-128"/>
                        <a:cs typeface="+mn-cs"/>
                      </a:defRPr>
                    </a:pPr>
                    <a:r>
                      <a:rPr lang="en-US" altLang="ja-JP" sz="650">
                        <a:solidFill>
                          <a:schemeClr val="tx1"/>
                        </a:solidFill>
                      </a:rPr>
                      <a:t>29%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650" b="0" i="0" u="none" strike="noStrike" kern="1200" baseline="0">
                      <a:solidFill>
                        <a:schemeClr val="tx1"/>
                      </a:solidFill>
                      <a:latin typeface="Noto Sans JP" panose="020B0200000000000000" pitchFamily="34" charset="-128"/>
                      <a:ea typeface="Noto Sans JP" panose="020B0200000000000000" pitchFamily="34" charset="-128"/>
                      <a:cs typeface="+mn-cs"/>
                    </a:defRPr>
                  </a:pPr>
                  <a:endParaRPr lang="ja-JP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5B48-8844-BA94-ACDD1D57E804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650" b="0" i="0" u="none" strike="noStrike" kern="1200" baseline="0">
                        <a:solidFill>
                          <a:schemeClr val="tx1"/>
                        </a:solidFill>
                        <a:latin typeface="Noto Sans JP" panose="020B0200000000000000" pitchFamily="34" charset="-128"/>
                        <a:ea typeface="Noto Sans JP" panose="020B0200000000000000" pitchFamily="34" charset="-128"/>
                        <a:cs typeface="+mn-cs"/>
                      </a:defRPr>
                    </a:pPr>
                    <a:r>
                      <a:rPr lang="en-US" altLang="ja-JP" sz="650">
                        <a:solidFill>
                          <a:schemeClr val="tx1"/>
                        </a:solidFill>
                      </a:rPr>
                      <a:t>23%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650" b="0" i="0" u="none" strike="noStrike" kern="1200" baseline="0">
                      <a:solidFill>
                        <a:schemeClr val="tx1"/>
                      </a:solidFill>
                      <a:latin typeface="Noto Sans JP" panose="020B0200000000000000" pitchFamily="34" charset="-128"/>
                      <a:ea typeface="Noto Sans JP" panose="020B0200000000000000" pitchFamily="34" charset="-128"/>
                      <a:cs typeface="+mn-cs"/>
                    </a:defRPr>
                  </a:pPr>
                  <a:endParaRPr lang="ja-JP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5B48-8844-BA94-ACDD1D57E804}"/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650" b="0" i="0" u="none" strike="noStrike" kern="1200" baseline="0">
                        <a:solidFill>
                          <a:schemeClr val="tx1"/>
                        </a:solidFill>
                        <a:latin typeface="Noto Sans JP" panose="020B0200000000000000" pitchFamily="34" charset="-128"/>
                        <a:ea typeface="Noto Sans JP" panose="020B0200000000000000" pitchFamily="34" charset="-128"/>
                        <a:cs typeface="+mn-cs"/>
                      </a:defRPr>
                    </a:pPr>
                    <a:r>
                      <a:rPr lang="en-US" altLang="ja-JP" sz="650">
                        <a:solidFill>
                          <a:schemeClr val="tx1"/>
                        </a:solidFill>
                      </a:rPr>
                      <a:t>21%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650" b="0" i="0" u="none" strike="noStrike" kern="1200" baseline="0">
                      <a:solidFill>
                        <a:schemeClr val="tx1"/>
                      </a:solidFill>
                      <a:latin typeface="Noto Sans JP" panose="020B0200000000000000" pitchFamily="34" charset="-128"/>
                      <a:ea typeface="Noto Sans JP" panose="020B0200000000000000" pitchFamily="34" charset="-128"/>
                      <a:cs typeface="+mn-cs"/>
                    </a:defRPr>
                  </a:pPr>
                  <a:endParaRPr lang="ja-JP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5B48-8844-BA94-ACDD1D57E8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500" b="0" i="0" u="none" strike="noStrike" kern="1200" baseline="0">
                    <a:solidFill>
                      <a:schemeClr val="tx1"/>
                    </a:solidFill>
                    <a:latin typeface="Noto Sans JP" panose="020B0200000000000000" pitchFamily="34" charset="-128"/>
                    <a:ea typeface="Noto Sans JP" panose="020B0200000000000000" pitchFamily="34" charset="-128"/>
                    <a:cs typeface="+mn-cs"/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'P5-4'!$A$4:$A$9</c:f>
              <c:strCache>
                <c:ptCount val="5"/>
                <c:pt idx="0">
                  <c:v>7月</c:v>
                </c:pt>
                <c:pt idx="1">
                  <c:v>8月</c:v>
                </c:pt>
                <c:pt idx="2">
                  <c:v>9月</c:v>
                </c:pt>
                <c:pt idx="3">
                  <c:v>10月</c:v>
                </c:pt>
                <c:pt idx="4">
                  <c:v>11月</c:v>
                </c:pt>
              </c:strCache>
            </c:strRef>
          </c:cat>
          <c:val>
            <c:numRef>
              <c:f>'P5-4'!$C$4:$C$9</c:f>
              <c:numCache>
                <c:formatCode>#,##0_);[Red]\(#,##0\)</c:formatCode>
                <c:ptCount val="5"/>
                <c:pt idx="0">
                  <c:v>1295379.8640319998</c:v>
                </c:pt>
                <c:pt idx="1">
                  <c:v>4344919.667467</c:v>
                </c:pt>
                <c:pt idx="2">
                  <c:v>5926598.1862349985</c:v>
                </c:pt>
                <c:pt idx="3">
                  <c:v>5918835.5931020007</c:v>
                </c:pt>
                <c:pt idx="4">
                  <c:v>6576945.2858380014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B48-8844-BA94-ACDD1D57E804}"/>
            </c:ext>
          </c:extLst>
        </c:ser>
        <c:ser>
          <c:idx val="2"/>
          <c:order val="2"/>
          <c:tx>
            <c:strRef>
              <c:f>'P5-4'!$D$3</c:f>
              <c:strCache>
                <c:ptCount val="1"/>
                <c:pt idx="0">
                  <c:v>合計 / 直播｜Livestream GMV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5B48-8844-BA94-ACDD1D57E804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5B48-8844-BA94-ACDD1D57E80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5B48-8844-BA94-ACDD1D57E804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5B48-8844-BA94-ACDD1D57E804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5B48-8844-BA94-ACDD1D57E80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ja-JP"/>
                      <a:t>48%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5B48-8844-BA94-ACDD1D57E80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ja-JP"/>
                      <a:t>41%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5B48-8844-BA94-ACDD1D57E80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ja-JP"/>
                      <a:t>45%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5B48-8844-BA94-ACDD1D57E80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ja-JP"/>
                      <a:t>48%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5B48-8844-BA94-ACDD1D57E80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ja-JP"/>
                      <a:t>49%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5B48-8844-BA94-ACDD1D57E8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50" b="0" i="0" u="none" strike="noStrike" kern="1200" baseline="0">
                    <a:solidFill>
                      <a:schemeClr val="bg1"/>
                    </a:solidFill>
                    <a:latin typeface="Noto Sans JP" panose="020B0200000000000000" pitchFamily="34" charset="-128"/>
                    <a:ea typeface="Noto Sans JP" panose="020B0200000000000000" pitchFamily="34" charset="-128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'P5-4'!$A$4:$A$9</c:f>
              <c:strCache>
                <c:ptCount val="5"/>
                <c:pt idx="0">
                  <c:v>7月</c:v>
                </c:pt>
                <c:pt idx="1">
                  <c:v>8月</c:v>
                </c:pt>
                <c:pt idx="2">
                  <c:v>9月</c:v>
                </c:pt>
                <c:pt idx="3">
                  <c:v>10月</c:v>
                </c:pt>
                <c:pt idx="4">
                  <c:v>11月</c:v>
                </c:pt>
              </c:strCache>
            </c:strRef>
          </c:cat>
          <c:val>
            <c:numRef>
              <c:f>'P5-4'!$D$4:$D$9</c:f>
              <c:numCache>
                <c:formatCode>#,##0_);[Red]\(#,##0\)</c:formatCode>
                <c:ptCount val="5"/>
                <c:pt idx="0">
                  <c:v>2309032.9307560003</c:v>
                </c:pt>
                <c:pt idx="1">
                  <c:v>5276664.1640070006</c:v>
                </c:pt>
                <c:pt idx="2">
                  <c:v>9143025.2631059997</c:v>
                </c:pt>
                <c:pt idx="3">
                  <c:v>12267678.788294002</c:v>
                </c:pt>
                <c:pt idx="4">
                  <c:v>14894479.770656003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5B48-8844-BA94-ACDD1D57E804}"/>
            </c:ext>
          </c:extLst>
        </c:ser>
        <c:ser>
          <c:idx val="3"/>
          <c:order val="3"/>
          <c:tx>
            <c:strRef>
              <c:f>'P5-4'!$E$3</c:f>
              <c:strCache>
                <c:ptCount val="1"/>
                <c:pt idx="0">
                  <c:v>合計 / 商品卡｜Product Card GMV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C-5B48-8844-BA94-ACDD1D57E804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5B48-8844-BA94-ACDD1D57E80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E-5B48-8844-BA94-ACDD1D57E804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5B48-8844-BA94-ACDD1D57E804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0-5B48-8844-BA94-ACDD1D57E804}"/>
              </c:ext>
            </c:extLst>
          </c:dPt>
          <c:dLbls>
            <c:dLbl>
              <c:idx val="0"/>
              <c:layout>
                <c:manualLayout>
                  <c:x val="8.1986659414828258E-2"/>
                  <c:y val="-1.683288589225222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650" b="0" i="0" u="none" strike="noStrike" kern="1200" baseline="0">
                        <a:solidFill>
                          <a:schemeClr val="tx1"/>
                        </a:solidFill>
                        <a:latin typeface="Noto Sans JP" panose="020B0200000000000000" pitchFamily="34" charset="-128"/>
                        <a:ea typeface="Noto Sans JP" panose="020B0200000000000000" pitchFamily="34" charset="-128"/>
                        <a:cs typeface="+mn-cs"/>
                      </a:defRPr>
                    </a:pPr>
                    <a:r>
                      <a:rPr lang="en-US" altLang="ja-JP" sz="650">
                        <a:solidFill>
                          <a:schemeClr val="tx1"/>
                        </a:solidFill>
                      </a:rPr>
                      <a:t>26%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650" b="0" i="0" u="none" strike="noStrike" kern="1200" baseline="0">
                      <a:solidFill>
                        <a:schemeClr val="tx1"/>
                      </a:solidFill>
                      <a:latin typeface="Noto Sans JP" panose="020B0200000000000000" pitchFamily="34" charset="-128"/>
                      <a:ea typeface="Noto Sans JP" panose="020B0200000000000000" pitchFamily="34" charset="-128"/>
                      <a:cs typeface="+mn-cs"/>
                    </a:defRPr>
                  </a:pPr>
                  <a:endParaRPr lang="ja-JP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5B48-8844-BA94-ACDD1D57E804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650" b="0" i="0" u="none" strike="noStrike" kern="1200" baseline="0">
                        <a:solidFill>
                          <a:schemeClr val="tx1"/>
                        </a:solidFill>
                        <a:latin typeface="Noto Sans JP" panose="020B0200000000000000" pitchFamily="34" charset="-128"/>
                        <a:ea typeface="Noto Sans JP" panose="020B0200000000000000" pitchFamily="34" charset="-128"/>
                        <a:cs typeface="+mn-cs"/>
                      </a:defRPr>
                    </a:pPr>
                    <a:r>
                      <a:rPr lang="en-US" altLang="ja-JP" sz="650">
                        <a:solidFill>
                          <a:schemeClr val="tx1"/>
                        </a:solidFill>
                      </a:rPr>
                      <a:t>25%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650" b="0" i="0" u="none" strike="noStrike" kern="1200" baseline="0">
                      <a:solidFill>
                        <a:schemeClr val="tx1"/>
                      </a:solidFill>
                      <a:latin typeface="Noto Sans JP" panose="020B0200000000000000" pitchFamily="34" charset="-128"/>
                      <a:ea typeface="Noto Sans JP" panose="020B0200000000000000" pitchFamily="34" charset="-128"/>
                      <a:cs typeface="+mn-cs"/>
                    </a:defRPr>
                  </a:pPr>
                  <a:endParaRPr lang="ja-JP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5B48-8844-BA94-ACDD1D57E804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650" b="0" i="0" u="none" strike="noStrike" kern="1200" baseline="0">
                        <a:solidFill>
                          <a:schemeClr val="tx1"/>
                        </a:solidFill>
                        <a:latin typeface="Noto Sans JP" panose="020B0200000000000000" pitchFamily="34" charset="-128"/>
                        <a:ea typeface="Noto Sans JP" panose="020B0200000000000000" pitchFamily="34" charset="-128"/>
                        <a:cs typeface="+mn-cs"/>
                      </a:defRPr>
                    </a:pPr>
                    <a:r>
                      <a:rPr lang="en-US" altLang="ja-JP" sz="650">
                        <a:solidFill>
                          <a:schemeClr val="tx1"/>
                        </a:solidFill>
                      </a:rPr>
                      <a:t>26%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650" b="0" i="0" u="none" strike="noStrike" kern="1200" baseline="0">
                      <a:solidFill>
                        <a:schemeClr val="tx1"/>
                      </a:solidFill>
                      <a:latin typeface="Noto Sans JP" panose="020B0200000000000000" pitchFamily="34" charset="-128"/>
                      <a:ea typeface="Noto Sans JP" panose="020B0200000000000000" pitchFamily="34" charset="-128"/>
                      <a:cs typeface="+mn-cs"/>
                    </a:defRPr>
                  </a:pPr>
                  <a:endParaRPr lang="ja-JP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5B48-8844-BA94-ACDD1D57E804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650" b="0" i="0" u="none" strike="noStrike" kern="1200" baseline="0">
                        <a:solidFill>
                          <a:schemeClr val="tx1"/>
                        </a:solidFill>
                        <a:latin typeface="Noto Sans JP" panose="020B0200000000000000" pitchFamily="34" charset="-128"/>
                        <a:ea typeface="Noto Sans JP" panose="020B0200000000000000" pitchFamily="34" charset="-128"/>
                        <a:cs typeface="+mn-cs"/>
                      </a:defRPr>
                    </a:pPr>
                    <a:r>
                      <a:rPr lang="en-US" altLang="ja-JP" sz="650">
                        <a:solidFill>
                          <a:schemeClr val="tx1"/>
                        </a:solidFill>
                      </a:rPr>
                      <a:t>28%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650" b="0" i="0" u="none" strike="noStrike" kern="1200" baseline="0">
                      <a:solidFill>
                        <a:schemeClr val="tx1"/>
                      </a:solidFill>
                      <a:latin typeface="Noto Sans JP" panose="020B0200000000000000" pitchFamily="34" charset="-128"/>
                      <a:ea typeface="Noto Sans JP" panose="020B0200000000000000" pitchFamily="34" charset="-128"/>
                      <a:cs typeface="+mn-cs"/>
                    </a:defRPr>
                  </a:pPr>
                  <a:endParaRPr lang="ja-JP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5B48-8844-BA94-ACDD1D57E804}"/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650" b="0" i="0" u="none" strike="noStrike" kern="1200" baseline="0">
                        <a:solidFill>
                          <a:schemeClr val="tx1"/>
                        </a:solidFill>
                        <a:latin typeface="Noto Sans JP" panose="020B0200000000000000" pitchFamily="34" charset="-128"/>
                        <a:ea typeface="Noto Sans JP" panose="020B0200000000000000" pitchFamily="34" charset="-128"/>
                        <a:cs typeface="+mn-cs"/>
                      </a:defRPr>
                    </a:pPr>
                    <a:r>
                      <a:rPr lang="en-US" altLang="ja-JP" sz="650">
                        <a:solidFill>
                          <a:schemeClr val="tx1"/>
                        </a:solidFill>
                      </a:rPr>
                      <a:t>30%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650" b="0" i="0" u="none" strike="noStrike" kern="1200" baseline="0">
                      <a:solidFill>
                        <a:schemeClr val="tx1"/>
                      </a:solidFill>
                      <a:latin typeface="Noto Sans JP" panose="020B0200000000000000" pitchFamily="34" charset="-128"/>
                      <a:ea typeface="Noto Sans JP" panose="020B0200000000000000" pitchFamily="34" charset="-128"/>
                      <a:cs typeface="+mn-cs"/>
                    </a:defRPr>
                  </a:pPr>
                  <a:endParaRPr lang="ja-JP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5B48-8844-BA94-ACDD1D57E8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50" b="0" i="0" u="none" strike="noStrike" kern="1200" baseline="0">
                    <a:solidFill>
                      <a:schemeClr val="tx2">
                        <a:lumMod val="75000"/>
                      </a:schemeClr>
                    </a:solidFill>
                    <a:latin typeface="Noto Sans JP" panose="020B0200000000000000" pitchFamily="34" charset="-128"/>
                    <a:ea typeface="Noto Sans JP" panose="020B0200000000000000" pitchFamily="34" charset="-128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'P5-4'!$A$4:$A$9</c:f>
              <c:strCache>
                <c:ptCount val="5"/>
                <c:pt idx="0">
                  <c:v>7月</c:v>
                </c:pt>
                <c:pt idx="1">
                  <c:v>8月</c:v>
                </c:pt>
                <c:pt idx="2">
                  <c:v>9月</c:v>
                </c:pt>
                <c:pt idx="3">
                  <c:v>10月</c:v>
                </c:pt>
                <c:pt idx="4">
                  <c:v>11月</c:v>
                </c:pt>
              </c:strCache>
            </c:strRef>
          </c:cat>
          <c:val>
            <c:numRef>
              <c:f>'P5-4'!$E$4:$E$9</c:f>
              <c:numCache>
                <c:formatCode>#,##0_);[Red]\(#,##0\)</c:formatCode>
                <c:ptCount val="5"/>
                <c:pt idx="0">
                  <c:v>1237982.457586</c:v>
                </c:pt>
                <c:pt idx="1">
                  <c:v>3278933.6757009998</c:v>
                </c:pt>
                <c:pt idx="2">
                  <c:v>5243903.9900130006</c:v>
                </c:pt>
                <c:pt idx="3">
                  <c:v>7132422.035596001</c:v>
                </c:pt>
                <c:pt idx="4">
                  <c:v>9234529.4022620004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5B48-8844-BA94-ACDD1D57E8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3"/>
        <c:overlap val="100"/>
        <c:axId val="1531205200"/>
        <c:axId val="1350384000"/>
      </c:barChart>
      <c:lineChart>
        <c:grouping val="standard"/>
        <c:varyColors val="0"/>
        <c:ser>
          <c:idx val="0"/>
          <c:order val="0"/>
          <c:tx>
            <c:strRef>
              <c:f>'P5-4'!$B$3</c:f>
              <c:strCache>
                <c:ptCount val="1"/>
                <c:pt idx="0">
                  <c:v>合計 / Total GMV</c:v>
                </c:pt>
              </c:strCache>
            </c:strRef>
          </c:tx>
          <c:spPr>
            <a:ln w="15875" cap="rnd">
              <a:solidFill>
                <a:schemeClr val="accent2"/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'P5-4'!$A$4:$A$9</c:f>
              <c:strCache>
                <c:ptCount val="5"/>
                <c:pt idx="0">
                  <c:v>7月</c:v>
                </c:pt>
                <c:pt idx="1">
                  <c:v>8月</c:v>
                </c:pt>
                <c:pt idx="2">
                  <c:v>9月</c:v>
                </c:pt>
                <c:pt idx="3">
                  <c:v>10月</c:v>
                </c:pt>
                <c:pt idx="4">
                  <c:v>11月</c:v>
                </c:pt>
              </c:strCache>
            </c:strRef>
          </c:cat>
          <c:val>
            <c:numRef>
              <c:f>'P5-4'!$B$4:$B$9</c:f>
              <c:numCache>
                <c:formatCode>#,##0_);[Red]\(#,##0\)</c:formatCode>
                <c:ptCount val="5"/>
                <c:pt idx="0">
                  <c:v>4842395.2523739999</c:v>
                </c:pt>
                <c:pt idx="1">
                  <c:v>12900517.507175999</c:v>
                </c:pt>
                <c:pt idx="2">
                  <c:v>20313527.439353</c:v>
                </c:pt>
                <c:pt idx="3">
                  <c:v>25318936.416992992</c:v>
                </c:pt>
                <c:pt idx="4">
                  <c:v>30705954.458758004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5B48-8844-BA94-ACDD1D57E8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31205200"/>
        <c:axId val="1350384000"/>
      </c:lineChart>
      <c:catAx>
        <c:axId val="1531205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+mn-cs"/>
              </a:defRPr>
            </a:pPr>
            <a:endParaRPr lang="ja-JP"/>
          </a:p>
        </c:txPr>
        <c:crossAx val="1350384000"/>
        <c:crosses val="autoZero"/>
        <c:auto val="1"/>
        <c:lblAlgn val="ctr"/>
        <c:lblOffset val="100"/>
        <c:noMultiLvlLbl val="0"/>
      </c:catAx>
      <c:valAx>
        <c:axId val="1350384000"/>
        <c:scaling>
          <c:orientation val="minMax"/>
        </c:scaling>
        <c:delete val="1"/>
        <c:axPos val="l"/>
        <c:majorGridlines>
          <c:spPr>
            <a:ln w="6350" cap="flat" cmpd="sng" algn="ctr">
              <a:solidFill>
                <a:schemeClr val="tx2"/>
              </a:solidFill>
              <a:round/>
            </a:ln>
            <a:effectLst/>
          </c:spPr>
        </c:majorGridlines>
        <c:numFmt formatCode="#,##0_);[Red]\(#,##0\)" sourceLinked="1"/>
        <c:majorTickMark val="out"/>
        <c:minorTickMark val="none"/>
        <c:tickLblPos val="nextTo"/>
        <c:crossAx val="1531205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percentStacked"/>
        <c:varyColors val="0"/>
        <c:ser>
          <c:idx val="0"/>
          <c:order val="0"/>
          <c:tx>
            <c:strRef>
              <c:f>'P8-1 Fashion&amp;Beauty'!$N$1</c:f>
              <c:strCache>
                <c:ptCount val="1"/>
                <c:pt idx="0">
                  <c:v>【FB】cl_live_pay_gmv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'P8-1 Fashion&amp;Beauty'!$M$2:$M$90</c:f>
              <c:strCache>
                <c:ptCount val="89"/>
                <c:pt idx="0">
                  <c:v>2025-09-02</c:v>
                </c:pt>
                <c:pt idx="1">
                  <c:v>2025-09-03</c:v>
                </c:pt>
                <c:pt idx="2">
                  <c:v>2025-09-04</c:v>
                </c:pt>
                <c:pt idx="3">
                  <c:v>2025-09-05</c:v>
                </c:pt>
                <c:pt idx="4">
                  <c:v>2025-09-06</c:v>
                </c:pt>
                <c:pt idx="5">
                  <c:v>2025-09-07</c:v>
                </c:pt>
                <c:pt idx="6">
                  <c:v>2025-09-08</c:v>
                </c:pt>
                <c:pt idx="7">
                  <c:v>2025-09-09</c:v>
                </c:pt>
                <c:pt idx="8">
                  <c:v>2025-09-10</c:v>
                </c:pt>
                <c:pt idx="9">
                  <c:v>2025-09-11</c:v>
                </c:pt>
                <c:pt idx="10">
                  <c:v>2025-09-12</c:v>
                </c:pt>
                <c:pt idx="11">
                  <c:v>2025-09-13</c:v>
                </c:pt>
                <c:pt idx="12">
                  <c:v>2025-09-14</c:v>
                </c:pt>
                <c:pt idx="13">
                  <c:v>2025-09-15</c:v>
                </c:pt>
                <c:pt idx="14">
                  <c:v>2025-09-16</c:v>
                </c:pt>
                <c:pt idx="15">
                  <c:v>2025-09-17</c:v>
                </c:pt>
                <c:pt idx="16">
                  <c:v>2025-09-18</c:v>
                </c:pt>
                <c:pt idx="17">
                  <c:v>2025-09-19</c:v>
                </c:pt>
                <c:pt idx="18">
                  <c:v>2025-09-20</c:v>
                </c:pt>
                <c:pt idx="19">
                  <c:v>2025-09-21</c:v>
                </c:pt>
                <c:pt idx="20">
                  <c:v>2025-09-22</c:v>
                </c:pt>
                <c:pt idx="21">
                  <c:v>2025-09-23</c:v>
                </c:pt>
                <c:pt idx="22">
                  <c:v>2025-09-24</c:v>
                </c:pt>
                <c:pt idx="23">
                  <c:v>2025-09-25</c:v>
                </c:pt>
                <c:pt idx="24">
                  <c:v>2025-09-26</c:v>
                </c:pt>
                <c:pt idx="25">
                  <c:v>2025-09-27</c:v>
                </c:pt>
                <c:pt idx="26">
                  <c:v>2025-09-28</c:v>
                </c:pt>
                <c:pt idx="27">
                  <c:v>2025-09-29</c:v>
                </c:pt>
                <c:pt idx="28">
                  <c:v>2025-09-30</c:v>
                </c:pt>
                <c:pt idx="29">
                  <c:v>2025-10-01</c:v>
                </c:pt>
                <c:pt idx="30">
                  <c:v>2025-10-02</c:v>
                </c:pt>
                <c:pt idx="31">
                  <c:v>2025-10-03</c:v>
                </c:pt>
                <c:pt idx="32">
                  <c:v>2025-10-04</c:v>
                </c:pt>
                <c:pt idx="33">
                  <c:v>2025-10-05</c:v>
                </c:pt>
                <c:pt idx="34">
                  <c:v>2025-10-06</c:v>
                </c:pt>
                <c:pt idx="35">
                  <c:v>2025-10-07</c:v>
                </c:pt>
                <c:pt idx="36">
                  <c:v>2025-10-08</c:v>
                </c:pt>
                <c:pt idx="37">
                  <c:v>2025-10-09</c:v>
                </c:pt>
                <c:pt idx="38">
                  <c:v>2025-10-10</c:v>
                </c:pt>
                <c:pt idx="39">
                  <c:v>2025-10-11</c:v>
                </c:pt>
                <c:pt idx="40">
                  <c:v>2025-10-12</c:v>
                </c:pt>
                <c:pt idx="41">
                  <c:v>2025-10-13</c:v>
                </c:pt>
                <c:pt idx="42">
                  <c:v>2025-10-14</c:v>
                </c:pt>
                <c:pt idx="43">
                  <c:v>2025-10-15</c:v>
                </c:pt>
                <c:pt idx="44">
                  <c:v>2025-10-16</c:v>
                </c:pt>
                <c:pt idx="45">
                  <c:v>2025-10-17</c:v>
                </c:pt>
                <c:pt idx="46">
                  <c:v>2025-10-18</c:v>
                </c:pt>
                <c:pt idx="47">
                  <c:v>2025-10-19</c:v>
                </c:pt>
                <c:pt idx="48">
                  <c:v>2025-10-20</c:v>
                </c:pt>
                <c:pt idx="49">
                  <c:v>2025-10-21</c:v>
                </c:pt>
                <c:pt idx="50">
                  <c:v>2025-10-22</c:v>
                </c:pt>
                <c:pt idx="51">
                  <c:v>2025-10-23</c:v>
                </c:pt>
                <c:pt idx="52">
                  <c:v>2025-10-24</c:v>
                </c:pt>
                <c:pt idx="53">
                  <c:v>2025-10-25</c:v>
                </c:pt>
                <c:pt idx="54">
                  <c:v>2025-10-26</c:v>
                </c:pt>
                <c:pt idx="55">
                  <c:v>2025-10-27</c:v>
                </c:pt>
                <c:pt idx="56">
                  <c:v>2025-10-28</c:v>
                </c:pt>
                <c:pt idx="57">
                  <c:v>2025-10-29</c:v>
                </c:pt>
                <c:pt idx="58">
                  <c:v>2025-10-30</c:v>
                </c:pt>
                <c:pt idx="59">
                  <c:v>2025-10-31</c:v>
                </c:pt>
                <c:pt idx="60">
                  <c:v>2025-11-01</c:v>
                </c:pt>
                <c:pt idx="61">
                  <c:v>2025-11-02</c:v>
                </c:pt>
                <c:pt idx="62">
                  <c:v>2025-11-03</c:v>
                </c:pt>
                <c:pt idx="63">
                  <c:v>2025-11-04</c:v>
                </c:pt>
                <c:pt idx="64">
                  <c:v>2025-11-05</c:v>
                </c:pt>
                <c:pt idx="65">
                  <c:v>2025-11-06</c:v>
                </c:pt>
                <c:pt idx="66">
                  <c:v>2025-11-07</c:v>
                </c:pt>
                <c:pt idx="67">
                  <c:v>2025-11-08</c:v>
                </c:pt>
                <c:pt idx="68">
                  <c:v>2025-11-09</c:v>
                </c:pt>
                <c:pt idx="69">
                  <c:v>2025-11-10</c:v>
                </c:pt>
                <c:pt idx="70">
                  <c:v>2025-11-11</c:v>
                </c:pt>
                <c:pt idx="71">
                  <c:v>2025-11-12</c:v>
                </c:pt>
                <c:pt idx="72">
                  <c:v>2025-11-13</c:v>
                </c:pt>
                <c:pt idx="73">
                  <c:v>2025-11-14</c:v>
                </c:pt>
                <c:pt idx="74">
                  <c:v>2025-11-15</c:v>
                </c:pt>
                <c:pt idx="75">
                  <c:v>2025-11-16</c:v>
                </c:pt>
                <c:pt idx="76">
                  <c:v>2025-11-17</c:v>
                </c:pt>
                <c:pt idx="77">
                  <c:v>2025-11-18</c:v>
                </c:pt>
                <c:pt idx="78">
                  <c:v>2025-11-19</c:v>
                </c:pt>
                <c:pt idx="79">
                  <c:v>2025-11-20</c:v>
                </c:pt>
                <c:pt idx="80">
                  <c:v>2025-11-21</c:v>
                </c:pt>
                <c:pt idx="81">
                  <c:v>2025-11-22</c:v>
                </c:pt>
                <c:pt idx="82">
                  <c:v>2025-11-23</c:v>
                </c:pt>
                <c:pt idx="83">
                  <c:v>2025-11-24</c:v>
                </c:pt>
                <c:pt idx="84">
                  <c:v>2025-11-25</c:v>
                </c:pt>
                <c:pt idx="85">
                  <c:v>2025-11-26</c:v>
                </c:pt>
                <c:pt idx="86">
                  <c:v>2025-11-27</c:v>
                </c:pt>
                <c:pt idx="87">
                  <c:v>2025-11-28</c:v>
                </c:pt>
                <c:pt idx="88">
                  <c:v>2025-11-29</c:v>
                </c:pt>
              </c:strCache>
            </c:strRef>
          </c:cat>
          <c:val>
            <c:numRef>
              <c:f>'P8-1 Fashion&amp;Beauty'!$N$2:$N$90</c:f>
              <c:numCache>
                <c:formatCode>#,##0_);[Red]\(#,##0\)</c:formatCode>
                <c:ptCount val="89"/>
                <c:pt idx="0">
                  <c:v>149026.41979399999</c:v>
                </c:pt>
                <c:pt idx="1">
                  <c:v>180064.80243600011</c:v>
                </c:pt>
                <c:pt idx="2">
                  <c:v>161505.418378</c:v>
                </c:pt>
                <c:pt idx="3">
                  <c:v>133770.985651</c:v>
                </c:pt>
                <c:pt idx="4">
                  <c:v>150589.74820500001</c:v>
                </c:pt>
                <c:pt idx="5">
                  <c:v>146006.00404100001</c:v>
                </c:pt>
                <c:pt idx="6">
                  <c:v>171252.35041999989</c:v>
                </c:pt>
                <c:pt idx="7">
                  <c:v>124599.642383</c:v>
                </c:pt>
                <c:pt idx="8">
                  <c:v>165759.32153700001</c:v>
                </c:pt>
                <c:pt idx="9">
                  <c:v>138152.03122400001</c:v>
                </c:pt>
                <c:pt idx="10">
                  <c:v>200025.754396</c:v>
                </c:pt>
                <c:pt idx="11">
                  <c:v>131844.24773999999</c:v>
                </c:pt>
                <c:pt idx="12">
                  <c:v>81695.320776000022</c:v>
                </c:pt>
                <c:pt idx="13">
                  <c:v>109214.77632999999</c:v>
                </c:pt>
                <c:pt idx="14">
                  <c:v>271736.787923</c:v>
                </c:pt>
                <c:pt idx="15">
                  <c:v>230678.10155200001</c:v>
                </c:pt>
                <c:pt idx="16">
                  <c:v>220541.0035260001</c:v>
                </c:pt>
                <c:pt idx="17">
                  <c:v>227333.21536500001</c:v>
                </c:pt>
                <c:pt idx="18">
                  <c:v>143422.998739</c:v>
                </c:pt>
                <c:pt idx="19">
                  <c:v>104687.79485799999</c:v>
                </c:pt>
                <c:pt idx="20">
                  <c:v>171594.42456000001</c:v>
                </c:pt>
                <c:pt idx="21">
                  <c:v>167420.73923700009</c:v>
                </c:pt>
                <c:pt idx="22">
                  <c:v>149872.05915899991</c:v>
                </c:pt>
                <c:pt idx="23">
                  <c:v>477576.51925800001</c:v>
                </c:pt>
                <c:pt idx="24">
                  <c:v>565098.45873800013</c:v>
                </c:pt>
                <c:pt idx="25">
                  <c:v>283727.83240900002</c:v>
                </c:pt>
                <c:pt idx="26">
                  <c:v>310218.88162599999</c:v>
                </c:pt>
                <c:pt idx="27">
                  <c:v>319550.21094399999</c:v>
                </c:pt>
                <c:pt idx="28">
                  <c:v>413090.76351000019</c:v>
                </c:pt>
                <c:pt idx="29">
                  <c:v>259844.27790099991</c:v>
                </c:pt>
                <c:pt idx="30">
                  <c:v>167104.347989</c:v>
                </c:pt>
                <c:pt idx="31">
                  <c:v>189765.52992900001</c:v>
                </c:pt>
                <c:pt idx="32">
                  <c:v>157654.00371300001</c:v>
                </c:pt>
                <c:pt idx="33">
                  <c:v>166067.346617</c:v>
                </c:pt>
                <c:pt idx="34">
                  <c:v>212613.74560299999</c:v>
                </c:pt>
                <c:pt idx="35">
                  <c:v>205939.5298729999</c:v>
                </c:pt>
                <c:pt idx="36">
                  <c:v>191102.40513099989</c:v>
                </c:pt>
                <c:pt idx="37">
                  <c:v>281060.58033099998</c:v>
                </c:pt>
                <c:pt idx="38">
                  <c:v>219382.437168</c:v>
                </c:pt>
                <c:pt idx="39">
                  <c:v>183828.994484</c:v>
                </c:pt>
                <c:pt idx="40">
                  <c:v>122227.186282</c:v>
                </c:pt>
                <c:pt idx="41">
                  <c:v>226067.54864600001</c:v>
                </c:pt>
                <c:pt idx="42">
                  <c:v>182407.27697399989</c:v>
                </c:pt>
                <c:pt idx="43">
                  <c:v>263376.99211400002</c:v>
                </c:pt>
                <c:pt idx="44">
                  <c:v>248466.4638139999</c:v>
                </c:pt>
                <c:pt idx="45">
                  <c:v>211834.058793</c:v>
                </c:pt>
                <c:pt idx="46">
                  <c:v>197702.063257</c:v>
                </c:pt>
                <c:pt idx="47">
                  <c:v>115275.577638</c:v>
                </c:pt>
                <c:pt idx="48">
                  <c:v>243148.70603299999</c:v>
                </c:pt>
                <c:pt idx="49">
                  <c:v>278188.19223600009</c:v>
                </c:pt>
                <c:pt idx="50">
                  <c:v>300314.66241899988</c:v>
                </c:pt>
                <c:pt idx="51">
                  <c:v>239939.87332499999</c:v>
                </c:pt>
                <c:pt idx="52">
                  <c:v>290680.37598499999</c:v>
                </c:pt>
                <c:pt idx="53">
                  <c:v>211173.763527</c:v>
                </c:pt>
                <c:pt idx="54">
                  <c:v>220730.0583889999</c:v>
                </c:pt>
                <c:pt idx="55">
                  <c:v>990088.97117700009</c:v>
                </c:pt>
                <c:pt idx="56">
                  <c:v>669708.26597500022</c:v>
                </c:pt>
                <c:pt idx="57">
                  <c:v>556730.61022299994</c:v>
                </c:pt>
                <c:pt idx="58">
                  <c:v>623705.38162500015</c:v>
                </c:pt>
                <c:pt idx="59">
                  <c:v>628558.38543700008</c:v>
                </c:pt>
                <c:pt idx="60">
                  <c:v>630490.77983500005</c:v>
                </c:pt>
                <c:pt idx="61">
                  <c:v>165558.00930000001</c:v>
                </c:pt>
                <c:pt idx="62">
                  <c:v>174366.87875400009</c:v>
                </c:pt>
                <c:pt idx="63">
                  <c:v>225397.68432299999</c:v>
                </c:pt>
                <c:pt idx="64">
                  <c:v>285286.16020300001</c:v>
                </c:pt>
                <c:pt idx="65">
                  <c:v>279677.51926199999</c:v>
                </c:pt>
                <c:pt idx="66">
                  <c:v>438898.79144299991</c:v>
                </c:pt>
                <c:pt idx="67">
                  <c:v>197472.18490399999</c:v>
                </c:pt>
                <c:pt idx="68">
                  <c:v>205395.965715</c:v>
                </c:pt>
                <c:pt idx="69">
                  <c:v>557121.7625539999</c:v>
                </c:pt>
                <c:pt idx="70">
                  <c:v>373469.12800799991</c:v>
                </c:pt>
                <c:pt idx="71">
                  <c:v>386814.81320600008</c:v>
                </c:pt>
                <c:pt idx="72">
                  <c:v>221474.45215600001</c:v>
                </c:pt>
                <c:pt idx="73">
                  <c:v>228710.90656599999</c:v>
                </c:pt>
                <c:pt idx="74">
                  <c:v>263263.85071299999</c:v>
                </c:pt>
                <c:pt idx="75">
                  <c:v>171525.260308</c:v>
                </c:pt>
                <c:pt idx="76">
                  <c:v>267225.42858900002</c:v>
                </c:pt>
                <c:pt idx="77">
                  <c:v>245826.55837899999</c:v>
                </c:pt>
                <c:pt idx="78">
                  <c:v>348732.59024200012</c:v>
                </c:pt>
                <c:pt idx="79">
                  <c:v>243906.12926200009</c:v>
                </c:pt>
                <c:pt idx="80">
                  <c:v>248489.0372909999</c:v>
                </c:pt>
                <c:pt idx="81">
                  <c:v>223828.26089899999</c:v>
                </c:pt>
                <c:pt idx="82">
                  <c:v>142759.360785</c:v>
                </c:pt>
                <c:pt idx="83">
                  <c:v>279172.45563799993</c:v>
                </c:pt>
                <c:pt idx="84">
                  <c:v>1023122.889962</c:v>
                </c:pt>
                <c:pt idx="85">
                  <c:v>747064.72874400008</c:v>
                </c:pt>
                <c:pt idx="86">
                  <c:v>739714.93595499976</c:v>
                </c:pt>
                <c:pt idx="87">
                  <c:v>695130.45352999994</c:v>
                </c:pt>
                <c:pt idx="88">
                  <c:v>216480.55759400001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CF-BB4E-9711-E82597305FF3}"/>
            </c:ext>
          </c:extLst>
        </c:ser>
        <c:ser>
          <c:idx val="1"/>
          <c:order val="1"/>
          <c:tx>
            <c:strRef>
              <c:f>'P8-1 Fashion&amp;Beauty'!$O$1</c:f>
              <c:strCache>
                <c:ptCount val="1"/>
                <c:pt idx="0">
                  <c:v>【FB以外】cl_live_pay_gmv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'P8-1 Fashion&amp;Beauty'!$M$2:$M$90</c:f>
              <c:strCache>
                <c:ptCount val="89"/>
                <c:pt idx="0">
                  <c:v>2025-09-02</c:v>
                </c:pt>
                <c:pt idx="1">
                  <c:v>2025-09-03</c:v>
                </c:pt>
                <c:pt idx="2">
                  <c:v>2025-09-04</c:v>
                </c:pt>
                <c:pt idx="3">
                  <c:v>2025-09-05</c:v>
                </c:pt>
                <c:pt idx="4">
                  <c:v>2025-09-06</c:v>
                </c:pt>
                <c:pt idx="5">
                  <c:v>2025-09-07</c:v>
                </c:pt>
                <c:pt idx="6">
                  <c:v>2025-09-08</c:v>
                </c:pt>
                <c:pt idx="7">
                  <c:v>2025-09-09</c:v>
                </c:pt>
                <c:pt idx="8">
                  <c:v>2025-09-10</c:v>
                </c:pt>
                <c:pt idx="9">
                  <c:v>2025-09-11</c:v>
                </c:pt>
                <c:pt idx="10">
                  <c:v>2025-09-12</c:v>
                </c:pt>
                <c:pt idx="11">
                  <c:v>2025-09-13</c:v>
                </c:pt>
                <c:pt idx="12">
                  <c:v>2025-09-14</c:v>
                </c:pt>
                <c:pt idx="13">
                  <c:v>2025-09-15</c:v>
                </c:pt>
                <c:pt idx="14">
                  <c:v>2025-09-16</c:v>
                </c:pt>
                <c:pt idx="15">
                  <c:v>2025-09-17</c:v>
                </c:pt>
                <c:pt idx="16">
                  <c:v>2025-09-18</c:v>
                </c:pt>
                <c:pt idx="17">
                  <c:v>2025-09-19</c:v>
                </c:pt>
                <c:pt idx="18">
                  <c:v>2025-09-20</c:v>
                </c:pt>
                <c:pt idx="19">
                  <c:v>2025-09-21</c:v>
                </c:pt>
                <c:pt idx="20">
                  <c:v>2025-09-22</c:v>
                </c:pt>
                <c:pt idx="21">
                  <c:v>2025-09-23</c:v>
                </c:pt>
                <c:pt idx="22">
                  <c:v>2025-09-24</c:v>
                </c:pt>
                <c:pt idx="23">
                  <c:v>2025-09-25</c:v>
                </c:pt>
                <c:pt idx="24">
                  <c:v>2025-09-26</c:v>
                </c:pt>
                <c:pt idx="25">
                  <c:v>2025-09-27</c:v>
                </c:pt>
                <c:pt idx="26">
                  <c:v>2025-09-28</c:v>
                </c:pt>
                <c:pt idx="27">
                  <c:v>2025-09-29</c:v>
                </c:pt>
                <c:pt idx="28">
                  <c:v>2025-09-30</c:v>
                </c:pt>
                <c:pt idx="29">
                  <c:v>2025-10-01</c:v>
                </c:pt>
                <c:pt idx="30">
                  <c:v>2025-10-02</c:v>
                </c:pt>
                <c:pt idx="31">
                  <c:v>2025-10-03</c:v>
                </c:pt>
                <c:pt idx="32">
                  <c:v>2025-10-04</c:v>
                </c:pt>
                <c:pt idx="33">
                  <c:v>2025-10-05</c:v>
                </c:pt>
                <c:pt idx="34">
                  <c:v>2025-10-06</c:v>
                </c:pt>
                <c:pt idx="35">
                  <c:v>2025-10-07</c:v>
                </c:pt>
                <c:pt idx="36">
                  <c:v>2025-10-08</c:v>
                </c:pt>
                <c:pt idx="37">
                  <c:v>2025-10-09</c:v>
                </c:pt>
                <c:pt idx="38">
                  <c:v>2025-10-10</c:v>
                </c:pt>
                <c:pt idx="39">
                  <c:v>2025-10-11</c:v>
                </c:pt>
                <c:pt idx="40">
                  <c:v>2025-10-12</c:v>
                </c:pt>
                <c:pt idx="41">
                  <c:v>2025-10-13</c:v>
                </c:pt>
                <c:pt idx="42">
                  <c:v>2025-10-14</c:v>
                </c:pt>
                <c:pt idx="43">
                  <c:v>2025-10-15</c:v>
                </c:pt>
                <c:pt idx="44">
                  <c:v>2025-10-16</c:v>
                </c:pt>
                <c:pt idx="45">
                  <c:v>2025-10-17</c:v>
                </c:pt>
                <c:pt idx="46">
                  <c:v>2025-10-18</c:v>
                </c:pt>
                <c:pt idx="47">
                  <c:v>2025-10-19</c:v>
                </c:pt>
                <c:pt idx="48">
                  <c:v>2025-10-20</c:v>
                </c:pt>
                <c:pt idx="49">
                  <c:v>2025-10-21</c:v>
                </c:pt>
                <c:pt idx="50">
                  <c:v>2025-10-22</c:v>
                </c:pt>
                <c:pt idx="51">
                  <c:v>2025-10-23</c:v>
                </c:pt>
                <c:pt idx="52">
                  <c:v>2025-10-24</c:v>
                </c:pt>
                <c:pt idx="53">
                  <c:v>2025-10-25</c:v>
                </c:pt>
                <c:pt idx="54">
                  <c:v>2025-10-26</c:v>
                </c:pt>
                <c:pt idx="55">
                  <c:v>2025-10-27</c:v>
                </c:pt>
                <c:pt idx="56">
                  <c:v>2025-10-28</c:v>
                </c:pt>
                <c:pt idx="57">
                  <c:v>2025-10-29</c:v>
                </c:pt>
                <c:pt idx="58">
                  <c:v>2025-10-30</c:v>
                </c:pt>
                <c:pt idx="59">
                  <c:v>2025-10-31</c:v>
                </c:pt>
                <c:pt idx="60">
                  <c:v>2025-11-01</c:v>
                </c:pt>
                <c:pt idx="61">
                  <c:v>2025-11-02</c:v>
                </c:pt>
                <c:pt idx="62">
                  <c:v>2025-11-03</c:v>
                </c:pt>
                <c:pt idx="63">
                  <c:v>2025-11-04</c:v>
                </c:pt>
                <c:pt idx="64">
                  <c:v>2025-11-05</c:v>
                </c:pt>
                <c:pt idx="65">
                  <c:v>2025-11-06</c:v>
                </c:pt>
                <c:pt idx="66">
                  <c:v>2025-11-07</c:v>
                </c:pt>
                <c:pt idx="67">
                  <c:v>2025-11-08</c:v>
                </c:pt>
                <c:pt idx="68">
                  <c:v>2025-11-09</c:v>
                </c:pt>
                <c:pt idx="69">
                  <c:v>2025-11-10</c:v>
                </c:pt>
                <c:pt idx="70">
                  <c:v>2025-11-11</c:v>
                </c:pt>
                <c:pt idx="71">
                  <c:v>2025-11-12</c:v>
                </c:pt>
                <c:pt idx="72">
                  <c:v>2025-11-13</c:v>
                </c:pt>
                <c:pt idx="73">
                  <c:v>2025-11-14</c:v>
                </c:pt>
                <c:pt idx="74">
                  <c:v>2025-11-15</c:v>
                </c:pt>
                <c:pt idx="75">
                  <c:v>2025-11-16</c:v>
                </c:pt>
                <c:pt idx="76">
                  <c:v>2025-11-17</c:v>
                </c:pt>
                <c:pt idx="77">
                  <c:v>2025-11-18</c:v>
                </c:pt>
                <c:pt idx="78">
                  <c:v>2025-11-19</c:v>
                </c:pt>
                <c:pt idx="79">
                  <c:v>2025-11-20</c:v>
                </c:pt>
                <c:pt idx="80">
                  <c:v>2025-11-21</c:v>
                </c:pt>
                <c:pt idx="81">
                  <c:v>2025-11-22</c:v>
                </c:pt>
                <c:pt idx="82">
                  <c:v>2025-11-23</c:v>
                </c:pt>
                <c:pt idx="83">
                  <c:v>2025-11-24</c:v>
                </c:pt>
                <c:pt idx="84">
                  <c:v>2025-11-25</c:v>
                </c:pt>
                <c:pt idx="85">
                  <c:v>2025-11-26</c:v>
                </c:pt>
                <c:pt idx="86">
                  <c:v>2025-11-27</c:v>
                </c:pt>
                <c:pt idx="87">
                  <c:v>2025-11-28</c:v>
                </c:pt>
                <c:pt idx="88">
                  <c:v>2025-11-29</c:v>
                </c:pt>
              </c:strCache>
            </c:strRef>
          </c:cat>
          <c:val>
            <c:numRef>
              <c:f>'P8-1 Fashion&amp;Beauty'!$O$2:$O$90</c:f>
              <c:numCache>
                <c:formatCode>#,##0_);[Red]\(#,##0\)</c:formatCode>
                <c:ptCount val="89"/>
                <c:pt idx="0">
                  <c:v>91910.207872999992</c:v>
                </c:pt>
                <c:pt idx="1">
                  <c:v>87455.352583000044</c:v>
                </c:pt>
                <c:pt idx="2">
                  <c:v>86249.34806199999</c:v>
                </c:pt>
                <c:pt idx="3">
                  <c:v>96112.490464000002</c:v>
                </c:pt>
                <c:pt idx="4">
                  <c:v>86509.360702000005</c:v>
                </c:pt>
                <c:pt idx="5">
                  <c:v>60126.660373000013</c:v>
                </c:pt>
                <c:pt idx="6">
                  <c:v>90677.851229000007</c:v>
                </c:pt>
                <c:pt idx="7">
                  <c:v>81986.26823999999</c:v>
                </c:pt>
                <c:pt idx="8">
                  <c:v>124185.70088</c:v>
                </c:pt>
                <c:pt idx="9">
                  <c:v>102896.66918899999</c:v>
                </c:pt>
                <c:pt idx="10">
                  <c:v>118147.223121</c:v>
                </c:pt>
                <c:pt idx="11">
                  <c:v>108350.238166</c:v>
                </c:pt>
                <c:pt idx="12">
                  <c:v>80272.330304000032</c:v>
                </c:pt>
                <c:pt idx="13">
                  <c:v>117651.533861</c:v>
                </c:pt>
                <c:pt idx="14">
                  <c:v>102512.084136</c:v>
                </c:pt>
                <c:pt idx="15">
                  <c:v>120095.733907</c:v>
                </c:pt>
                <c:pt idx="16">
                  <c:v>118221.576504</c:v>
                </c:pt>
                <c:pt idx="17">
                  <c:v>116921.977908</c:v>
                </c:pt>
                <c:pt idx="18">
                  <c:v>102581.446912</c:v>
                </c:pt>
                <c:pt idx="19">
                  <c:v>87576.184437999997</c:v>
                </c:pt>
                <c:pt idx="20">
                  <c:v>92872.886331000002</c:v>
                </c:pt>
                <c:pt idx="21">
                  <c:v>101551.04285899999</c:v>
                </c:pt>
                <c:pt idx="22">
                  <c:v>117730.621826</c:v>
                </c:pt>
                <c:pt idx="23">
                  <c:v>317875.89677799999</c:v>
                </c:pt>
                <c:pt idx="24">
                  <c:v>263338.6188360001</c:v>
                </c:pt>
                <c:pt idx="25">
                  <c:v>182067.81814399999</c:v>
                </c:pt>
                <c:pt idx="26">
                  <c:v>174670.651415</c:v>
                </c:pt>
                <c:pt idx="27">
                  <c:v>179514.03305699991</c:v>
                </c:pt>
                <c:pt idx="28">
                  <c:v>169088.356015</c:v>
                </c:pt>
                <c:pt idx="29">
                  <c:v>80605.046676000027</c:v>
                </c:pt>
                <c:pt idx="30">
                  <c:v>84075.26662900002</c:v>
                </c:pt>
                <c:pt idx="31">
                  <c:v>83123.158846999999</c:v>
                </c:pt>
                <c:pt idx="32">
                  <c:v>86386.122421999957</c:v>
                </c:pt>
                <c:pt idx="33">
                  <c:v>72714.248445999983</c:v>
                </c:pt>
                <c:pt idx="34">
                  <c:v>68180.476384000009</c:v>
                </c:pt>
                <c:pt idx="35">
                  <c:v>106964.418145</c:v>
                </c:pt>
                <c:pt idx="36">
                  <c:v>127916.25893900001</c:v>
                </c:pt>
                <c:pt idx="37">
                  <c:v>109918.731187</c:v>
                </c:pt>
                <c:pt idx="38">
                  <c:v>143333.99301999999</c:v>
                </c:pt>
                <c:pt idx="39">
                  <c:v>105928.680517</c:v>
                </c:pt>
                <c:pt idx="40">
                  <c:v>92418.587639999998</c:v>
                </c:pt>
                <c:pt idx="41">
                  <c:v>108735.64632299999</c:v>
                </c:pt>
                <c:pt idx="42">
                  <c:v>108197.780534</c:v>
                </c:pt>
                <c:pt idx="43">
                  <c:v>134094.35278099999</c:v>
                </c:pt>
                <c:pt idx="44">
                  <c:v>134029.40534100001</c:v>
                </c:pt>
                <c:pt idx="45">
                  <c:v>171183.09983299999</c:v>
                </c:pt>
                <c:pt idx="46">
                  <c:v>118893.903057</c:v>
                </c:pt>
                <c:pt idx="47">
                  <c:v>114400.41839399999</c:v>
                </c:pt>
                <c:pt idx="48">
                  <c:v>136876.37407799999</c:v>
                </c:pt>
                <c:pt idx="49">
                  <c:v>112897.608095</c:v>
                </c:pt>
                <c:pt idx="50">
                  <c:v>136155.675498</c:v>
                </c:pt>
                <c:pt idx="51">
                  <c:v>116867.176364</c:v>
                </c:pt>
                <c:pt idx="52">
                  <c:v>137855.50790600001</c:v>
                </c:pt>
                <c:pt idx="53">
                  <c:v>134145.08341699999</c:v>
                </c:pt>
                <c:pt idx="54">
                  <c:v>120414.208038</c:v>
                </c:pt>
                <c:pt idx="55">
                  <c:v>221383.82290699991</c:v>
                </c:pt>
                <c:pt idx="56">
                  <c:v>240224.63681900001</c:v>
                </c:pt>
                <c:pt idx="57">
                  <c:v>413494.91784499981</c:v>
                </c:pt>
                <c:pt idx="58">
                  <c:v>275742.06036900001</c:v>
                </c:pt>
                <c:pt idx="59">
                  <c:v>314187.08733100002</c:v>
                </c:pt>
                <c:pt idx="60">
                  <c:v>182434.61358799989</c:v>
                </c:pt>
                <c:pt idx="61">
                  <c:v>105802.63634500001</c:v>
                </c:pt>
                <c:pt idx="62">
                  <c:v>140834.972114</c:v>
                </c:pt>
                <c:pt idx="63">
                  <c:v>125391.620041</c:v>
                </c:pt>
                <c:pt idx="64">
                  <c:v>138899.98064299999</c:v>
                </c:pt>
                <c:pt idx="65">
                  <c:v>149686.11971900001</c:v>
                </c:pt>
                <c:pt idx="66">
                  <c:v>173377.34237200001</c:v>
                </c:pt>
                <c:pt idx="67">
                  <c:v>136916.09766100001</c:v>
                </c:pt>
                <c:pt idx="68">
                  <c:v>126456.468966</c:v>
                </c:pt>
                <c:pt idx="69">
                  <c:v>278313.02180500003</c:v>
                </c:pt>
                <c:pt idx="70">
                  <c:v>254318.90024700001</c:v>
                </c:pt>
                <c:pt idx="71">
                  <c:v>250934.37625500001</c:v>
                </c:pt>
                <c:pt idx="72">
                  <c:v>187312.41020700001</c:v>
                </c:pt>
                <c:pt idx="73">
                  <c:v>177703.38824500001</c:v>
                </c:pt>
                <c:pt idx="74">
                  <c:v>131863.204077</c:v>
                </c:pt>
                <c:pt idx="75">
                  <c:v>105838.000439</c:v>
                </c:pt>
                <c:pt idx="76">
                  <c:v>174376.36410100001</c:v>
                </c:pt>
                <c:pt idx="77">
                  <c:v>149412.33224399999</c:v>
                </c:pt>
                <c:pt idx="78">
                  <c:v>165366.913791</c:v>
                </c:pt>
                <c:pt idx="79">
                  <c:v>168661.255401</c:v>
                </c:pt>
                <c:pt idx="80">
                  <c:v>180288.14575600001</c:v>
                </c:pt>
                <c:pt idx="81">
                  <c:v>145513.01792699989</c:v>
                </c:pt>
                <c:pt idx="82">
                  <c:v>123198.75980499999</c:v>
                </c:pt>
                <c:pt idx="83">
                  <c:v>142510.88264500001</c:v>
                </c:pt>
                <c:pt idx="84">
                  <c:v>476599.25999599998</c:v>
                </c:pt>
                <c:pt idx="85">
                  <c:v>312650.96383700002</c:v>
                </c:pt>
                <c:pt idx="86">
                  <c:v>407372.49041600002</c:v>
                </c:pt>
                <c:pt idx="87">
                  <c:v>571119.43773799995</c:v>
                </c:pt>
                <c:pt idx="88">
                  <c:v>181339.65876800011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8CF-BB4E-9711-E82597305F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50232768"/>
        <c:axId val="1070059328"/>
      </c:areaChart>
      <c:catAx>
        <c:axId val="135023276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70059328"/>
        <c:crosses val="autoZero"/>
        <c:auto val="1"/>
        <c:lblAlgn val="ctr"/>
        <c:lblOffset val="100"/>
        <c:noMultiLvlLbl val="0"/>
      </c:catAx>
      <c:valAx>
        <c:axId val="1070059328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tx2"/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500" b="0" i="0" u="none" strike="noStrike" kern="1200" baseline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+mn-cs"/>
              </a:defRPr>
            </a:pPr>
            <a:endParaRPr lang="ja-JP"/>
          </a:p>
        </c:txPr>
        <c:crossAx val="1350232768"/>
        <c:crosses val="autoZero"/>
        <c:crossBetween val="midCat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'P14-1'!$N$3</c:f>
              <c:strCache>
                <c:ptCount val="1"/>
                <c:pt idx="0">
                  <c:v>アフィリエイト動画(Affiliate Video) GMV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ja-JP">
                        <a:solidFill>
                          <a:schemeClr val="tx1"/>
                        </a:solidFill>
                      </a:rPr>
                      <a:t>52%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E73E-A54C-8339-0E6B33992FE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ja-JP">
                        <a:solidFill>
                          <a:schemeClr val="tx1"/>
                        </a:solidFill>
                      </a:rPr>
                      <a:t>65%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E73E-A54C-8339-0E6B33992FE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ja-JP">
                        <a:solidFill>
                          <a:schemeClr val="tx1"/>
                        </a:solidFill>
                      </a:rPr>
                      <a:t>66%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E73E-A54C-8339-0E6B33992FE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ja-JP">
                        <a:solidFill>
                          <a:schemeClr val="tx1"/>
                        </a:solidFill>
                      </a:rPr>
                      <a:t>71%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E73E-A54C-8339-0E6B33992FE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ja-JP">
                        <a:solidFill>
                          <a:schemeClr val="tx1"/>
                        </a:solidFill>
                      </a:rPr>
                      <a:t>72%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E73E-A54C-8339-0E6B33992F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'P14-1'!$M$4:$M$8</c:f>
              <c:strCache>
                <c:ptCount val="5"/>
                <c:pt idx="0">
                  <c:v>T1</c:v>
                </c:pt>
                <c:pt idx="1">
                  <c:v>T2</c:v>
                </c:pt>
                <c:pt idx="2">
                  <c:v>T3</c:v>
                </c:pt>
                <c:pt idx="3">
                  <c:v>T4</c:v>
                </c:pt>
                <c:pt idx="4">
                  <c:v>T5</c:v>
                </c:pt>
              </c:strCache>
            </c:strRef>
          </c:cat>
          <c:val>
            <c:numRef>
              <c:f>'P14-1'!$N$4:$N$8</c:f>
              <c:numCache>
                <c:formatCode>#,##0_);[Red]\(#,##0\)</c:formatCode>
                <c:ptCount val="5"/>
                <c:pt idx="0">
                  <c:v>954894.40781799983</c:v>
                </c:pt>
                <c:pt idx="1">
                  <c:v>2320779.0290000001</c:v>
                </c:pt>
                <c:pt idx="2">
                  <c:v>1697039.406343</c:v>
                </c:pt>
                <c:pt idx="3">
                  <c:v>1049987.6970629999</c:v>
                </c:pt>
                <c:pt idx="4">
                  <c:v>147562.47596000004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73E-A54C-8339-0E6B33992FE3}"/>
            </c:ext>
          </c:extLst>
        </c:ser>
        <c:ser>
          <c:idx val="2"/>
          <c:order val="2"/>
          <c:tx>
            <c:strRef>
              <c:f>'P14-1'!$P$3</c:f>
              <c:strCache>
                <c:ptCount val="1"/>
                <c:pt idx="0">
                  <c:v>自社動画(Self Video) GMV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ja-JP"/>
                      <a:t>48%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E73E-A54C-8339-0E6B33992FE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ja-JP"/>
                      <a:t>35%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E73E-A54C-8339-0E6B33992FE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ja-JP"/>
                      <a:t>34%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E73E-A54C-8339-0E6B33992FE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altLang="ja-JP"/>
                      <a:t>29%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E73E-A54C-8339-0E6B33992FE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altLang="ja-JP"/>
                      <a:t>28%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E73E-A54C-8339-0E6B33992F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'P14-1'!$M$4:$M$8</c:f>
              <c:strCache>
                <c:ptCount val="5"/>
                <c:pt idx="0">
                  <c:v>T1</c:v>
                </c:pt>
                <c:pt idx="1">
                  <c:v>T2</c:v>
                </c:pt>
                <c:pt idx="2">
                  <c:v>T3</c:v>
                </c:pt>
                <c:pt idx="3">
                  <c:v>T4</c:v>
                </c:pt>
                <c:pt idx="4">
                  <c:v>T5</c:v>
                </c:pt>
              </c:strCache>
            </c:strRef>
          </c:cat>
          <c:val>
            <c:numRef>
              <c:f>'P14-1'!$P$4:$P$8</c:f>
              <c:numCache>
                <c:formatCode>#,##0_);[Red]\(#,##0\)</c:formatCode>
                <c:ptCount val="5"/>
                <c:pt idx="0">
                  <c:v>875786.91561599984</c:v>
                </c:pt>
                <c:pt idx="1">
                  <c:v>1264049.0456909998</c:v>
                </c:pt>
                <c:pt idx="2">
                  <c:v>868160.67132700002</c:v>
                </c:pt>
                <c:pt idx="3">
                  <c:v>433817.95428300003</c:v>
                </c:pt>
                <c:pt idx="4">
                  <c:v>58510.031874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73E-A54C-8339-0E6B33992F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54720496"/>
        <c:axId val="1581677536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'P14-1'!$O$3</c15:sqref>
                        </c15:formulaRef>
                      </c:ext>
                    </c:extLst>
                    <c:strCache>
                      <c:ptCount val="1"/>
                      <c:pt idx="0">
                        <c:v>比率 / Affiliate Video GMV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'P14-1'!$M$4:$M$8</c15:sqref>
                        </c15:formulaRef>
                      </c:ext>
                    </c:extLst>
                    <c:strCache>
                      <c:ptCount val="5"/>
                      <c:pt idx="0">
                        <c:v>T1</c:v>
                      </c:pt>
                      <c:pt idx="1">
                        <c:v>T2</c:v>
                      </c:pt>
                      <c:pt idx="2">
                        <c:v>T3</c:v>
                      </c:pt>
                      <c:pt idx="3">
                        <c:v>T4</c:v>
                      </c:pt>
                      <c:pt idx="4">
                        <c:v>T5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'P14-1'!$O$4:$O$8</c15:sqref>
                        </c15:formulaRef>
                      </c:ext>
                    </c:extLst>
                    <c:numCache>
                      <c:formatCode>0%</c:formatCode>
                      <c:ptCount val="5"/>
                      <c:pt idx="0">
                        <c:v>0.52160602481419593</c:v>
                      </c:pt>
                      <c:pt idx="1">
                        <c:v>0.64738921383281212</c:v>
                      </c:pt>
                      <c:pt idx="2">
                        <c:v>0.66156219981267106</c:v>
                      </c:pt>
                      <c:pt idx="3">
                        <c:v>0.70763155276469525</c:v>
                      </c:pt>
                      <c:pt idx="4">
                        <c:v>0.71607065644519519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C-E73E-A54C-8339-0E6B33992FE3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'P14-1'!$Q$3</c15:sqref>
                        </c15:formulaRef>
                      </c:ext>
                    </c:extLst>
                    <c:strCache>
                      <c:ptCount val="1"/>
                      <c:pt idx="0">
                        <c:v>比率 / Self Video GMV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'P14-1'!$M$4:$M$8</c15:sqref>
                        </c15:formulaRef>
                      </c:ext>
                    </c:extLst>
                    <c:strCache>
                      <c:ptCount val="5"/>
                      <c:pt idx="0">
                        <c:v>T1</c:v>
                      </c:pt>
                      <c:pt idx="1">
                        <c:v>T2</c:v>
                      </c:pt>
                      <c:pt idx="2">
                        <c:v>T3</c:v>
                      </c:pt>
                      <c:pt idx="3">
                        <c:v>T4</c:v>
                      </c:pt>
                      <c:pt idx="4">
                        <c:v>T5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'P14-1'!$Q$4:$Q$8</c15:sqref>
                        </c15:formulaRef>
                      </c:ext>
                    </c:extLst>
                    <c:numCache>
                      <c:formatCode>0%</c:formatCode>
                      <c:ptCount val="5"/>
                      <c:pt idx="0">
                        <c:v>0.47839397518580412</c:v>
                      </c:pt>
                      <c:pt idx="1">
                        <c:v>0.35261078616718783</c:v>
                      </c:pt>
                      <c:pt idx="2">
                        <c:v>0.33843780018732889</c:v>
                      </c:pt>
                      <c:pt idx="3">
                        <c:v>0.29236844723530481</c:v>
                      </c:pt>
                      <c:pt idx="4">
                        <c:v>0.28392934355480481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E73E-A54C-8339-0E6B33992FE3}"/>
                  </c:ext>
                </c:extLst>
              </c15:ser>
            </c15:filteredBarSeries>
          </c:ext>
        </c:extLst>
      </c:barChart>
      <c:catAx>
        <c:axId val="1354720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+mn-cs"/>
              </a:defRPr>
            </a:pPr>
            <a:endParaRPr lang="ja-JP"/>
          </a:p>
        </c:txPr>
        <c:crossAx val="1581677536"/>
        <c:crosses val="autoZero"/>
        <c:auto val="1"/>
        <c:lblAlgn val="ctr"/>
        <c:lblOffset val="100"/>
        <c:noMultiLvlLbl val="0"/>
      </c:catAx>
      <c:valAx>
        <c:axId val="1581677536"/>
        <c:scaling>
          <c:orientation val="minMax"/>
          <c:max val="1"/>
        </c:scaling>
        <c:delete val="0"/>
        <c:axPos val="l"/>
        <c:majorGridlines>
          <c:spPr>
            <a:ln w="6350" cap="flat" cmpd="sng" algn="ctr">
              <a:solidFill>
                <a:schemeClr val="tx2"/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+mn-cs"/>
              </a:defRPr>
            </a:pPr>
            <a:endParaRPr lang="ja-JP"/>
          </a:p>
        </c:txPr>
        <c:crossAx val="1354720496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[BD資料用_データ集計_12002.xlsx]P16-1!ピボットテーブル34</c:name>
    <c:fmtId val="4"/>
  </c:pivotSource>
  <c:chart>
    <c:autoTitleDeleted val="1"/>
    <c:pivotFmts>
      <c:pivotFmt>
        <c:idx val="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lineChart>
        <c:grouping val="standard"/>
        <c:varyColors val="0"/>
        <c:ser>
          <c:idx val="0"/>
          <c:order val="0"/>
          <c:tx>
            <c:strRef>
              <c:f>'P16-1'!$B$3:$B$4</c:f>
              <c:strCache>
                <c:ptCount val="1"/>
                <c:pt idx="0">
                  <c:v>ES</c:v>
                </c:pt>
              </c:strCache>
            </c:strRef>
          </c:tx>
          <c:spPr>
            <a:ln w="28575" cap="sq">
              <a:solidFill>
                <a:schemeClr val="accent1"/>
              </a:solidFill>
              <a:miter lim="800000"/>
            </a:ln>
            <a:effectLst/>
          </c:spPr>
          <c:marker>
            <c:symbol val="none"/>
          </c:marker>
          <c:cat>
            <c:strRef>
              <c:f>'P16-1'!$A$5:$A$9</c:f>
              <c:strCache>
                <c:ptCount val="4"/>
                <c:pt idx="0">
                  <c:v>7月</c:v>
                </c:pt>
                <c:pt idx="1">
                  <c:v>8月</c:v>
                </c:pt>
                <c:pt idx="2">
                  <c:v>9月</c:v>
                </c:pt>
                <c:pt idx="3">
                  <c:v>10月</c:v>
                </c:pt>
              </c:strCache>
            </c:strRef>
          </c:cat>
          <c:val>
            <c:numRef>
              <c:f>'P16-1'!$B$5:$B$9</c:f>
              <c:numCache>
                <c:formatCode>#,##0_);[Red]\(#,##0\)</c:formatCode>
                <c:ptCount val="4"/>
                <c:pt idx="0">
                  <c:v>15211427.052486001</c:v>
                </c:pt>
                <c:pt idx="1">
                  <c:v>15945138.905994004</c:v>
                </c:pt>
                <c:pt idx="2">
                  <c:v>18800826.382086001</c:v>
                </c:pt>
                <c:pt idx="3">
                  <c:v>22593356.323752001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B16-DC4E-B812-9F4AB58F16C8}"/>
            </c:ext>
          </c:extLst>
        </c:ser>
        <c:ser>
          <c:idx val="1"/>
          <c:order val="1"/>
          <c:tx>
            <c:strRef>
              <c:f>'P16-1'!$C$3:$C$4</c:f>
              <c:strCache>
                <c:ptCount val="1"/>
                <c:pt idx="0">
                  <c:v>FR</c:v>
                </c:pt>
              </c:strCache>
            </c:strRef>
          </c:tx>
          <c:spPr>
            <a:ln w="28575" cap="sq">
              <a:solidFill>
                <a:schemeClr val="accent5"/>
              </a:solidFill>
              <a:miter lim="800000"/>
            </a:ln>
            <a:effectLst/>
          </c:spPr>
          <c:marker>
            <c:symbol val="none"/>
          </c:marker>
          <c:cat>
            <c:strRef>
              <c:f>'P16-1'!$A$5:$A$9</c:f>
              <c:strCache>
                <c:ptCount val="4"/>
                <c:pt idx="0">
                  <c:v>7月</c:v>
                </c:pt>
                <c:pt idx="1">
                  <c:v>8月</c:v>
                </c:pt>
                <c:pt idx="2">
                  <c:v>9月</c:v>
                </c:pt>
                <c:pt idx="3">
                  <c:v>10月</c:v>
                </c:pt>
              </c:strCache>
            </c:strRef>
          </c:cat>
          <c:val>
            <c:numRef>
              <c:f>'P16-1'!$C$5:$C$9</c:f>
              <c:numCache>
                <c:formatCode>#,##0_);[Red]\(#,##0\)</c:formatCode>
                <c:ptCount val="4"/>
                <c:pt idx="0">
                  <c:v>17840210.765450992</c:v>
                </c:pt>
                <c:pt idx="1">
                  <c:v>19499096.142319005</c:v>
                </c:pt>
                <c:pt idx="2">
                  <c:v>23962623.861008998</c:v>
                </c:pt>
                <c:pt idx="3">
                  <c:v>27809835.508432001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B16-DC4E-B812-9F4AB58F16C8}"/>
            </c:ext>
          </c:extLst>
        </c:ser>
        <c:ser>
          <c:idx val="2"/>
          <c:order val="2"/>
          <c:tx>
            <c:strRef>
              <c:f>'P16-1'!$D$3:$D$4</c:f>
              <c:strCache>
                <c:ptCount val="1"/>
                <c:pt idx="0">
                  <c:v>IE</c:v>
                </c:pt>
              </c:strCache>
            </c:strRef>
          </c:tx>
          <c:spPr>
            <a:ln w="28575" cap="sq">
              <a:solidFill>
                <a:srgbClr val="033624"/>
              </a:solidFill>
              <a:miter lim="800000"/>
            </a:ln>
            <a:effectLst/>
          </c:spPr>
          <c:marker>
            <c:symbol val="none"/>
          </c:marker>
          <c:cat>
            <c:strRef>
              <c:f>'P16-1'!$A$5:$A$9</c:f>
              <c:strCache>
                <c:ptCount val="4"/>
                <c:pt idx="0">
                  <c:v>7月</c:v>
                </c:pt>
                <c:pt idx="1">
                  <c:v>8月</c:v>
                </c:pt>
                <c:pt idx="2">
                  <c:v>9月</c:v>
                </c:pt>
                <c:pt idx="3">
                  <c:v>10月</c:v>
                </c:pt>
              </c:strCache>
            </c:strRef>
          </c:cat>
          <c:val>
            <c:numRef>
              <c:f>'P16-1'!$D$5:$D$9</c:f>
              <c:numCache>
                <c:formatCode>#,##0_);[Red]\(#,##0\)</c:formatCode>
                <c:ptCount val="4"/>
                <c:pt idx="0">
                  <c:v>2567291.8765799999</c:v>
                </c:pt>
                <c:pt idx="1">
                  <c:v>2606771.7259800001</c:v>
                </c:pt>
                <c:pt idx="2">
                  <c:v>3229690.2444849992</c:v>
                </c:pt>
                <c:pt idx="3">
                  <c:v>3854622.6397609999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B16-DC4E-B812-9F4AB58F16C8}"/>
            </c:ext>
          </c:extLst>
        </c:ser>
        <c:ser>
          <c:idx val="3"/>
          <c:order val="3"/>
          <c:tx>
            <c:strRef>
              <c:f>'P16-1'!$E$3:$E$4</c:f>
              <c:strCache>
                <c:ptCount val="1"/>
                <c:pt idx="0">
                  <c:v>IT</c:v>
                </c:pt>
              </c:strCache>
            </c:strRef>
          </c:tx>
          <c:spPr>
            <a:ln w="28575" cap="sq">
              <a:solidFill>
                <a:srgbClr val="EDD4B2"/>
              </a:solidFill>
              <a:miter lim="800000"/>
            </a:ln>
            <a:effectLst/>
          </c:spPr>
          <c:marker>
            <c:symbol val="none"/>
          </c:marker>
          <c:cat>
            <c:strRef>
              <c:f>'P16-1'!$A$5:$A$9</c:f>
              <c:strCache>
                <c:ptCount val="4"/>
                <c:pt idx="0">
                  <c:v>7月</c:v>
                </c:pt>
                <c:pt idx="1">
                  <c:v>8月</c:v>
                </c:pt>
                <c:pt idx="2">
                  <c:v>9月</c:v>
                </c:pt>
                <c:pt idx="3">
                  <c:v>10月</c:v>
                </c:pt>
              </c:strCache>
            </c:strRef>
          </c:cat>
          <c:val>
            <c:numRef>
              <c:f>'P16-1'!$E$5:$E$9</c:f>
              <c:numCache>
                <c:formatCode>#,##0_);[Red]\(#,##0\)</c:formatCode>
                <c:ptCount val="4"/>
                <c:pt idx="0">
                  <c:v>10266443.335159998</c:v>
                </c:pt>
                <c:pt idx="1">
                  <c:v>11067994.474133</c:v>
                </c:pt>
                <c:pt idx="2">
                  <c:v>14351263.769189004</c:v>
                </c:pt>
                <c:pt idx="3">
                  <c:v>18754082.207053002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B16-DC4E-B812-9F4AB58F16C8}"/>
            </c:ext>
          </c:extLst>
        </c:ser>
        <c:ser>
          <c:idx val="4"/>
          <c:order val="4"/>
          <c:tx>
            <c:strRef>
              <c:f>'P16-1'!$F$3:$F$4</c:f>
              <c:strCache>
                <c:ptCount val="1"/>
                <c:pt idx="0">
                  <c:v>JP</c:v>
                </c:pt>
              </c:strCache>
            </c:strRef>
          </c:tx>
          <c:spPr>
            <a:ln w="28575" cap="sq">
              <a:solidFill>
                <a:schemeClr val="accent2"/>
              </a:solidFill>
              <a:miter lim="800000"/>
            </a:ln>
            <a:effectLst/>
          </c:spPr>
          <c:marker>
            <c:symbol val="none"/>
          </c:marker>
          <c:cat>
            <c:strRef>
              <c:f>'P16-1'!$A$5:$A$9</c:f>
              <c:strCache>
                <c:ptCount val="4"/>
                <c:pt idx="0">
                  <c:v>7月</c:v>
                </c:pt>
                <c:pt idx="1">
                  <c:v>8月</c:v>
                </c:pt>
                <c:pt idx="2">
                  <c:v>9月</c:v>
                </c:pt>
                <c:pt idx="3">
                  <c:v>10月</c:v>
                </c:pt>
              </c:strCache>
            </c:strRef>
          </c:cat>
          <c:val>
            <c:numRef>
              <c:f>'P16-1'!$F$5:$F$9</c:f>
              <c:numCache>
                <c:formatCode>#,##0_);[Red]\(#,##0\)</c:formatCode>
                <c:ptCount val="4"/>
                <c:pt idx="0">
                  <c:v>5058463.8931980003</c:v>
                </c:pt>
                <c:pt idx="1">
                  <c:v>13180712.477281999</c:v>
                </c:pt>
                <c:pt idx="2">
                  <c:v>20313527.439353999</c:v>
                </c:pt>
                <c:pt idx="3">
                  <c:v>25318936.416993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B16-DC4E-B812-9F4AB58F16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81332656"/>
        <c:axId val="1806084096"/>
      </c:lineChart>
      <c:catAx>
        <c:axId val="1581332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+mn-cs"/>
              </a:defRPr>
            </a:pPr>
            <a:endParaRPr lang="ja-JP"/>
          </a:p>
        </c:txPr>
        <c:crossAx val="1806084096"/>
        <c:crosses val="autoZero"/>
        <c:auto val="1"/>
        <c:lblAlgn val="ctr"/>
        <c:lblOffset val="100"/>
        <c:noMultiLvlLbl val="0"/>
      </c:catAx>
      <c:valAx>
        <c:axId val="180608409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Noto Sans JP Medium" panose="020B0200000000000000" pitchFamily="34" charset="-128"/>
                    <a:ea typeface="Noto Sans JP Medium" panose="020B0200000000000000" pitchFamily="34" charset="-128"/>
                    <a:cs typeface="+mn-cs"/>
                  </a:defRPr>
                </a:pPr>
                <a:r>
                  <a:rPr lang="en-US" altLang="ja-JP" sz="800" b="0" i="0">
                    <a:solidFill>
                      <a:schemeClr val="tx1"/>
                    </a:solidFill>
                    <a:latin typeface="Noto Sans JP Medium" panose="020B0200000000000000" pitchFamily="34" charset="-128"/>
                    <a:ea typeface="Noto Sans JP Medium" panose="020B0200000000000000" pitchFamily="34" charset="-128"/>
                  </a:rPr>
                  <a:t>GMV</a:t>
                </a:r>
                <a:endParaRPr lang="ja-JP" altLang="en-US" sz="800" b="0" i="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800" b="0" i="0" u="none" strike="noStrike" kern="1200" baseline="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+mn-cs"/>
                </a:defRPr>
              </a:pPr>
              <a:endParaRPr lang="ja-JP"/>
            </a:p>
          </c:txPr>
        </c:title>
        <c:numFmt formatCode="#,##0_);[Red]\(#,##0\)" sourceLinked="1"/>
        <c:majorTickMark val="none"/>
        <c:minorTickMark val="none"/>
        <c:tickLblPos val="nextTo"/>
        <c:crossAx val="1581332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600" b="0" i="0" u="none" strike="noStrike" kern="1200" baseline="0">
              <a:solidFill>
                <a:schemeClr val="tx1"/>
              </a:solidFill>
              <a:latin typeface="Noto Sans JP Medium" panose="020B0200000000000000" pitchFamily="34" charset="-128"/>
              <a:ea typeface="Noto Sans JP Medium" panose="020B0200000000000000" pitchFamily="34" charset="-128"/>
              <a:cs typeface="+mn-cs"/>
            </a:defRPr>
          </a:pPr>
          <a:endParaRPr lang="ja-JP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10.01.2026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45317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DAFBD-91E0-6626-DBEE-1C1910D97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D3C54B0-660D-167F-857B-F8C430C326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7F2FBF-55CC-BF99-A71B-F3F3145E2B8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9280716-8E44-8E6F-1928-FAFCA440EB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06ACF33-E272-EDBC-513A-596326280F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335767-28DC-3A3A-BC10-A00B930BA59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FD2176-2FA2-FEA9-F7FC-96F16C34C4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5281353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73A8DE-804A-C99D-3AC5-C929166D6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D604022-A5A9-B476-492C-02F2038AE6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5C1272-D730-8E42-2C5D-67CEFFCC303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B4BC812-13AA-18D4-C793-294DC6C30B3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C91141D-FA5E-7753-6DB5-67A3C316A1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80A4D3-B344-6E14-0567-196E91A1B06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EEEF21-5980-D05D-1EF0-BC1C3B4BCD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1071670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B1E6A4-9C85-55F2-145D-020A2BD9B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531D553-012E-F6F8-7777-0C5F2996416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CF1188-10E7-2AF1-DAE7-CE596CEB04E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00F45AC-CDEE-2785-40A8-4FBD7FBA85B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F129FDC-4D2C-D848-1BD5-C1B3B6D495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12CD34-1D81-7DFF-8D8C-801AE9570B9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4E501B-0FA6-37FE-4F67-DE1FA311C1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2300359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59124-7F97-F620-94CB-FCC096C09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DD83BDB-9870-6F3F-B2D5-5FCE205559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945C8F-C923-0490-DFEE-186AE5677B4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38C6F1E-C9FF-09D9-200D-62F52E55C7B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E66AC1B-4313-F910-98E6-3C62395A63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D3C164-63CD-5147-CDC0-FA9679B441B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FAC30E-7ABA-D73E-299A-741FD20CB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7854531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0DDB9-F38A-EC4D-DEF9-CD6541ADE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AA4EB27-98AA-9527-9D4E-A1BBC6CC780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001B50-A303-F930-E1F4-0663F37DC59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6D31ADE-CDFD-5565-C3D6-5F1573B7396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7ECAADD-610B-ACA6-31A9-46E6159519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7428FB-EB4F-E116-A27C-4AFE2D8170E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20AEF1-E797-F340-A11D-9E79651DAA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5497230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56895-54EB-7DCB-F194-70EC944D4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7865077-49F5-A019-B508-D9DB5D3A1C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F9746A-6920-1BBF-D336-DEBFD517552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232637B-61CE-9F1D-6B7D-B2F59AFD7B3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7A4E202-C70D-11A2-F8E1-A44957A62A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B3BB27-575C-5608-D502-4DA09C83F25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823386-E3FC-F115-4365-89B726FCBD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305883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7EFF8-B99E-CEC0-F0FD-0DFDA9BBB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0F8079F-140E-4FFD-89C1-4EC4E315D2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0E6724-F541-F886-A6F0-74E8754DE5F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0E42C72-972B-2D37-592A-7AA01F2D693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2FDD975-662B-46BA-075D-3AD8BC4BE7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4957F8-9E55-85D9-DD0F-E14E7CA1D44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8455B9-E082-A4A0-55B9-5C6C402E6D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1478438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179E50-1756-96D9-392A-010538090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7AA29B5-E353-F30A-9326-575C99FF2AC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491144-8155-090D-2B60-00300E69685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EE2572B-4803-2B4F-9E4E-CFEB6D0BE80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C22FDCB-957E-0087-B869-9D9B70FFBB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7DAF05-6E1C-B886-F7C7-BDD974B2A2F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95F239-D606-F7CF-D50D-FD88A7218E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6822165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C6111-AE1E-0984-4D46-6FA8EF89A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D07E50A-4134-9538-1B4B-0D90B721DA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BF8729-E6C0-6313-7FDE-A64FE9AE03F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2FB1700-CDBB-8CDA-6BB3-BF6D6492BA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1FB14A0-59FE-EB11-0780-935DCA09E2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727132-223D-B891-EA74-281DC33DE77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FE0852-C3EF-C17E-7964-2B8A0FF39A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5979236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09685B-3C2F-F231-7E15-6815E1B9F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D7BC939-09B2-4CE1-2D3B-2916B69B4D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FFC59D-5AF1-A8AC-B96E-3BF768B8129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A59C7F7-43C0-D54A-E587-D94FD05E700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D0048F5-6A67-C997-A698-75253814E5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9722D7-CA12-7C3F-BE55-AB05FAE3187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D42A61-8520-06E4-8737-B9B6D3194A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1414070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06C25-EB1C-331A-F4DE-E8B681AE7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B194CBD-693D-9F09-EC8B-2D228AD63DE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454D14-8B7C-E276-168A-4ADF02AFA3C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5388208-247C-4872-8B0C-33D6988607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849076D-CC04-8028-A2D9-29E4F48D6D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24E240-D742-9664-8D23-47A5B508D79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A2273C-8819-8725-F0FB-897656E6ED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8116049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BA73D-CFB5-97AF-61E5-E6B6F7989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146CEC0-4A4F-CE08-BE13-794F7572CC5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25989B-3658-ABA8-CF9A-F635C8C2DB8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ECC2366-CBEA-FE86-166A-F0D69B8C42D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C6F1A22-579A-A838-B765-2CF6DBD913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A9329D-D8DD-9ABE-FD06-E719D6E049C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6530F3-C170-F59D-AB11-BD959258F3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3636499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B757C-5BB4-5CDD-33E2-7FD645886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005D15F-A813-31D9-5AB7-9769A9A68D0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785BBA-88E2-5D43-0F70-D0CF42CCEA4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D9C296B-A532-83AA-11C1-00E3102F5F3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7824828-01B0-FA84-BA70-68B6F0B277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A087B7-F6C7-64D7-E355-4CD5ACEEF7E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388A2A-4181-BAC7-680E-DECDAD9D9F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4518787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E51B6-A032-553D-7EAB-CD65EA51D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1CFE3C-6FB5-49EC-90A8-01360073A7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1728B1-C0D6-95CA-F5E8-51FC627F13F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9D53F70-A515-A6EC-BC50-DDD3033067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17489E4-7114-7DE8-A3B1-839F3A397E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DE0D2B-075A-94C0-E6CE-2DC8904DA30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3486E2-1460-0F22-5D08-5E76ED5835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1728343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4DF52-7D4E-79C2-87DC-B6EB3CF40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34CE5A3-0E45-BAD8-085E-9A462F36D9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AF2ECB-6278-0E4F-5A77-8C9509086C6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AF1C85F-0E26-15C0-1E99-83492963AE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2FDBF4E-CB57-CA0B-980D-5D3AD4AD3C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31875B-1479-F7A5-F04F-252F9B53A16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517E51-886C-148F-197A-B2F34584D9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6259233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FFC45-CBC7-3F09-848D-2423D5DA3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3F1B93E-5580-E86B-7A00-D488D34FC92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04D53D-5829-F96D-5FBF-EA13E15EE57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92B0C48-E39A-9E04-A3D4-11083412E4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FE8DE66-D494-45A3-D70A-E1A4483887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724B88-0395-4C3D-A291-F60F7858583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65AD79-E625-A182-904D-ED1E9E3703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3953067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AD40E-5513-0860-3ED8-3C2A765CA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E12D156-B28F-2B29-4840-7C4BD062DD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F1EF92-48F9-00FF-0588-2E3C5211D39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56A4A3A-95D4-DBE8-6A04-D8B36ACCFF5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99B0891-3805-D5A9-0847-08BB096C99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570CD4-5820-8DC8-176B-0959895ADD4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E9683E-5565-241E-1A54-AE96AB638A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4328850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DFA1F-948E-EF92-5DA9-B6571BFF6F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D8DF7D0-736F-8CAE-1E36-0AE1A364E3F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0FAA1E-3E0E-E542-0962-63EB7F1B754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40738338-6482-E285-EBCF-66BF26B3DE6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22A37F8-8C6F-0326-FCEA-B681E3E09C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9A50BB-6D1C-E7F2-5C28-468EE805B05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3ED30C-BBFB-7528-29CD-7D37EA7CF0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4534364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BB5A6-6FBF-855B-FEBF-97BD22416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22F98B9-91DC-C80C-B580-D91514A2DA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256C23-A024-AB02-9F2D-124DDCB662D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E4D2D24-584D-D80F-E21F-5DE14DF208E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FF91BCF-1058-8751-4491-F51D4B73CE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DD0D0-F1F9-65F9-4D4D-1B1EFF9BA23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A23D09-0A5C-4183-1893-9C771C705D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7114860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15F1FD-F205-EFC6-6ED4-39738F8AD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055CF10-9FFD-6446-0D19-29D9A6D45FF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DE81F3-478B-06E2-A715-8C062FDADEA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64AFEAD-32E1-26BC-976A-B991255EAF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97D3419-406C-7833-8140-12F8D13721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856043-D755-C943-8D59-ABE695056B1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58E0F-B286-2187-9A8F-BC28A51AC7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6965176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A1252-A6C5-E8A6-9A29-AF9B2B852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1AD85D0-B6A6-62EF-D38F-64B1AA4835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A8FC3B-0E61-3248-DF1A-D7F8B61A467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4296FD4-6624-72A9-48DA-783421D828D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7AF9084-1209-F260-A00B-808B232C47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35DB18-EB3E-DB4F-BD9A-7D9F260E738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C2E88A-2BA1-85CE-03F3-C21B8FF487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0947061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6F454-800C-C43F-1ED0-98A5E2C1F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8121BFD-B381-7CAA-7073-A293138ABD1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A709A5-D43E-C677-8F40-DFD369585F4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7E2634C-CCE5-97A0-DC16-06F6205E1A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7458A3C-9491-7549-859A-32F4371070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13CFFD-66C5-01F9-1935-B79A59E4752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59503B-AB8B-A763-8515-7AC3FBF9A0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1659154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81469-3D93-07AA-EDEE-4F82C5671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2D6B683-C323-8CB0-66E0-70F2FC50A5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000E9B-EEA7-3E01-E9A9-C2F2FE33BC5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6A1F325-63ED-632E-69BC-EF3B4C20B1C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6D79D6B-2892-5278-B90A-8D3513D822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1A2B9A-B797-7189-3A31-FBD0563AF6A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05E03-ACE2-9D84-68EB-7C10F7CEAD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1463484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49EAF-4852-677D-4DB5-9FC372F4B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C72ED9B-3C8D-C0CC-B0E9-8877E9D7D53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BECD52-4BD9-756E-9B6C-F67C28489CE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CF700A0-A0FC-158E-717F-A3BD9FDB372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7F45204-F9F6-412F-E8D8-95718A6CF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567A4C-BF0E-937D-6BFF-6F3D8676D1B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C25622-C52B-4C5F-E463-02AED65C0D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1678675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939C2-EE3B-067F-E039-6632E2E87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5FA6FE5-76DA-9B98-B3DB-8C257A1565C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94EE44-E0A7-0BCD-64DB-7E428B85D11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F6A19D1-ECCB-3DFC-C454-AC132F8D960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D69B4DD-7C9B-3348-3DD8-674AAFBF1E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D72982-5ACB-E5F5-F5A9-76EFDF6057C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6B6544-3538-8083-3DA9-A709DD1235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6870687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7FE51-8904-3B01-36A6-51435CD9B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BD4A98D-57C5-29E9-5CF9-DF5E1E02C7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40DE3F-28F7-FB44-BEB3-B2F7A22D18F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4F990DD5-A74B-92C0-9D83-D6EB0FE0DC1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2374A18-EDDF-1A59-21EF-B59BA2C496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A3247-3FBF-1FA7-FFC9-DBB18AAA5B7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5FD082-0097-564C-26F7-48EB44DBAD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6093571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D5BF2-DB48-AE41-04AA-368C7DC9B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36B40D1-D2C7-7FB5-7828-725F07DA0F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57165C-4E88-CC2C-861E-3E5A366CBAE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EEAB935-CA14-C6E0-F46B-20CAC14D299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0BA6E80-9F99-44A3-7AC1-CE535E8747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5E8B11-3679-04D7-7BC5-8D43E54CAFF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33EBD4-8D11-41DC-3FE3-240054FFDE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836547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B7686-F229-8929-9644-B2C41C3FD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826A990-154F-7518-A5CC-0EF51DA0A3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AA7F8F-D895-7AB2-3C7A-3D0F4982EE9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6DED6B1-2F66-A6EB-F94C-205522625E1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76B8CF7-22E5-C8AC-B238-F017EA748B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A5E76-143E-133E-CC32-D54A21D0ED7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A7F9CF-3C5A-012D-BB0C-E32D487D80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64316173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svg"/></Relationships>
</file>

<file path=ppt/slideLayouts/_rels/slideLayout3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svg"/></Relationships>
</file>

<file path=ppt/slideLayouts/_rels/slideLayout3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svg"/></Relationships>
</file>

<file path=ppt/slideLayouts/_rels/slideLayout3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01 TITLE COLOURWAY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t"/>
          <a:lstStyle/>
          <a:p>
            <a:pPr algn="l">
              <a:defRPr/>
            </a:pPr>
            <a:endParaRPr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0B739B22-30D9-DF35-7618-FE1DB24490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4788" y="4621211"/>
            <a:ext cx="1916112" cy="344900"/>
          </a:xfrm>
          <a:prstGeom prst="rect">
            <a:avLst/>
          </a:prstGeom>
        </p:spPr>
      </p:pic>
      <p:sp>
        <p:nvSpPr>
          <p:cNvPr id="3" name="AutoShape 3"/>
          <p:cNvSpPr>
            <a:spLocks noGrp="1"/>
          </p:cNvSpPr>
          <p:nvPr>
            <p:ph type="body" sz="quarter" idx="5" hasCustomPrompt="1"/>
          </p:nvPr>
        </p:nvSpPr>
        <p:spPr>
          <a:xfrm>
            <a:off x="179388" y="1937453"/>
            <a:ext cx="3111500" cy="17399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75000"/>
              </a:lnSpc>
              <a:defRPr sz="3800" b="0" i="0" u="none" strike="noStrike" spc="0">
                <a:solidFill>
                  <a:srgbClr val="FFFFFF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75000"/>
              </a:lnSpc>
            </a:pPr>
            <a:r>
              <a:rPr lang="en-US" sz="38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Customize</a:t>
            </a:r>
            <a:br>
              <a:rPr lang="en-US" sz="3800" b="0" i="0" u="none" strike="noStrike">
                <a:solidFill>
                  <a:srgbClr val="FFFFFF"/>
                </a:solidFill>
                <a:latin typeface="TikTok Sans Display Black"/>
                <a:ea typeface="TikTok Sans Display Black"/>
                <a:cs typeface="TikTok Sans Display Black"/>
                <a:sym typeface="TikTok Sans Display Black"/>
              </a:rPr>
            </a:br>
            <a:r>
              <a:rPr lang="en-US" sz="38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Your</a:t>
            </a:r>
            <a:br>
              <a:rPr lang="en-US" sz="3800" b="0" i="0" u="none" strike="noStrike">
                <a:solidFill>
                  <a:srgbClr val="FFFFFF"/>
                </a:solidFill>
                <a:latin typeface="TikTok Sans Display Black"/>
                <a:ea typeface="TikTok Sans Display Black"/>
                <a:cs typeface="TikTok Sans Display Black"/>
                <a:sym typeface="TikTok Sans Display Black"/>
              </a:rPr>
            </a:br>
            <a:r>
              <a:rPr lang="en-US" sz="38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Presentation</a:t>
            </a:r>
            <a:br>
              <a:rPr lang="en-US" sz="3800" b="0" i="0" u="none" strike="noStrike">
                <a:solidFill>
                  <a:srgbClr val="FFFFFF"/>
                </a:solidFill>
                <a:latin typeface="TikTok Sans Display Black"/>
                <a:ea typeface="TikTok Sans Display Black"/>
                <a:cs typeface="TikTok Sans Display Black"/>
                <a:sym typeface="TikTok Sans Display Black"/>
              </a:rPr>
            </a:br>
            <a:r>
              <a:rPr lang="en-US" sz="38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Title</a:t>
            </a:r>
          </a:p>
        </p:txBody>
      </p:sp>
      <p:sp>
        <p:nvSpPr>
          <p:cNvPr id="4" name="AutoShape 4"/>
          <p:cNvSpPr>
            <a:spLocks noGrp="1"/>
          </p:cNvSpPr>
          <p:nvPr>
            <p:ph type="body" sz="quarter" idx="6" hasCustomPrompt="1"/>
          </p:nvPr>
        </p:nvSpPr>
        <p:spPr>
          <a:xfrm>
            <a:off x="179388" y="3724528"/>
            <a:ext cx="3111500" cy="3429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36000" rIns="0" bIns="0" anchor="t">
            <a:spAutoFit/>
          </a:bodyPr>
          <a:lstStyle>
            <a:lvl1pPr algn="l">
              <a:lnSpc>
                <a:spcPct val="91666"/>
              </a:lnSpc>
              <a:defRPr sz="1100" b="1" i="0" u="none" strike="noStrike" spc="0">
                <a:solidFill>
                  <a:srgbClr val="FFFFFF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100" b="1" i="0" u="none" strike="noStrike">
                <a:solidFill>
                  <a:srgbClr val="FFFFFF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Subheading title</a:t>
            </a:r>
          </a:p>
          <a:p>
            <a:pPr indent="0" algn="l">
              <a:lnSpc>
                <a:spcPct val="91666"/>
              </a:lnSpc>
            </a:pPr>
            <a:r>
              <a:rPr lang="en-US" sz="1100" b="1" i="0" u="none" strike="noStrike">
                <a:solidFill>
                  <a:srgbClr val="FFFFFF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24.11.2024</a:t>
            </a:r>
          </a:p>
        </p:txBody>
      </p:sp>
      <p:sp>
        <p:nvSpPr>
          <p:cNvPr id="5" name="AutoShape 5"/>
          <p:cNvSpPr/>
          <p:nvPr/>
        </p:nvSpPr>
        <p:spPr>
          <a:xfrm>
            <a:off x="9556002" y="1549111"/>
            <a:ext cx="1667170" cy="1598902"/>
          </a:xfrm>
          <a:prstGeom prst="rect">
            <a:avLst/>
          </a:prstGeom>
          <a:solidFill>
            <a:srgbClr val="FFFF00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ctr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Editable image, logo is placed on top. The parts of the spark shape that spills off page to be cut away, after page has been approved. </a:t>
            </a:r>
            <a:endParaRPr lang="en-US" sz="110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34" hasCustomPrompt="1"/>
          </p:nvPr>
        </p:nvSpPr>
        <p:spPr>
          <a:xfrm>
            <a:off x="179387" y="735013"/>
            <a:ext cx="8788400" cy="3937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75000"/>
              </a:lnSpc>
              <a:defRPr sz="3400" b="1" i="0" u="none" strike="noStrike" spc="0">
                <a:solidFill>
                  <a:srgbClr val="000000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75000"/>
              </a:lnSpc>
            </a:pPr>
            <a:r>
              <a:rPr lang="en-US" sz="3400" b="1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Click to edit Master title style</a:t>
            </a:r>
          </a:p>
        </p:txBody>
      </p:sp>
      <p:sp>
        <p:nvSpPr>
          <p:cNvPr id="3" name="AutoShape 3"/>
          <p:cNvSpPr>
            <a:spLocks noGrp="1"/>
          </p:cNvSpPr>
          <p:nvPr>
            <p:ph type="body" sz="quarter" idx="35" hasCustomPrompt="1"/>
          </p:nvPr>
        </p:nvSpPr>
        <p:spPr>
          <a:xfrm>
            <a:off x="179388" y="163386"/>
            <a:ext cx="3086100" cy="889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6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Presentation title</a:t>
            </a:r>
          </a:p>
        </p:txBody>
      </p:sp>
      <p:sp>
        <p:nvSpPr>
          <p:cNvPr id="4" name="AutoShape 4"/>
          <p:cNvSpPr>
            <a:spLocks noGrp="1"/>
          </p:cNvSpPr>
          <p:nvPr>
            <p:ph type="body" sz="quarter" idx="36" hasCustomPrompt="1"/>
          </p:nvPr>
        </p:nvSpPr>
        <p:spPr>
          <a:xfrm>
            <a:off x="638215" y="4825300"/>
            <a:ext cx="432998" cy="190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45720" rIns="0" bIns="45720" anchor="ctr"/>
          <a:lstStyle>
            <a:lvl1pPr algn="l">
              <a:lnSpc>
                <a:spcPct val="100000"/>
              </a:lnSpc>
              <a:defRPr sz="700" b="1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7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‹#›</a:t>
            </a:r>
          </a:p>
        </p:txBody>
      </p:sp>
      <p:sp>
        <p:nvSpPr>
          <p:cNvPr id="5" name="AutoShape 5"/>
          <p:cNvSpPr>
            <a:spLocks noGrp="1"/>
          </p:cNvSpPr>
          <p:nvPr>
            <p:ph type="body" sz="quarter" idx="37" hasCustomPrompt="1"/>
          </p:nvPr>
        </p:nvSpPr>
        <p:spPr>
          <a:xfrm>
            <a:off x="179387" y="1234051"/>
            <a:ext cx="8788400" cy="165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200" b="1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2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Add subtitle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38" hasCustomPrompt="1"/>
          </p:nvPr>
        </p:nvSpPr>
        <p:spPr>
          <a:xfrm>
            <a:off x="179387" y="735013"/>
            <a:ext cx="8788400" cy="3937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75000"/>
              </a:lnSpc>
              <a:defRPr sz="3400" b="1" i="0" u="none" strike="noStrike" spc="0">
                <a:solidFill>
                  <a:srgbClr val="000000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75000"/>
              </a:lnSpc>
            </a:pPr>
            <a:r>
              <a:rPr lang="en-US" sz="3400" b="1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Click to edit Master title style</a:t>
            </a:r>
          </a:p>
        </p:txBody>
      </p:sp>
      <p:sp>
        <p:nvSpPr>
          <p:cNvPr id="3" name="AutoShape 3"/>
          <p:cNvSpPr>
            <a:spLocks noGrp="1"/>
          </p:cNvSpPr>
          <p:nvPr>
            <p:ph type="body" sz="quarter" idx="39" hasCustomPrompt="1"/>
          </p:nvPr>
        </p:nvSpPr>
        <p:spPr>
          <a:xfrm>
            <a:off x="179387" y="1612899"/>
            <a:ext cx="4292600" cy="800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0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Click to edit Master text styles</a:t>
            </a:r>
          </a:p>
          <a:p>
            <a:pPr marL="127000" lvl="1" indent="-1270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Second level</a:t>
            </a:r>
          </a:p>
          <a:p>
            <a:pPr marL="301625" lvl="2" indent="-1270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Third level</a:t>
            </a:r>
          </a:p>
          <a:p>
            <a:pPr marL="1013200" lvl="3" indent="-203200" algn="l">
              <a:lnSpc>
                <a:spcPct val="83333"/>
              </a:lnSpc>
              <a:buChar char=" "/>
            </a:pPr>
            <a:r>
              <a:rPr lang="en-US" sz="1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Fourth level</a:t>
            </a:r>
          </a:p>
          <a:p>
            <a:pPr marL="1257800" lvl="4" indent="-177800" algn="l">
              <a:lnSpc>
                <a:spcPct val="83333"/>
              </a:lnSpc>
              <a:buChar char=" "/>
            </a:pPr>
            <a:r>
              <a:rPr lang="en-US" sz="14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Fifth level</a:t>
            </a:r>
          </a:p>
        </p:txBody>
      </p:sp>
      <p:sp>
        <p:nvSpPr>
          <p:cNvPr id="4" name="AutoShape 4"/>
          <p:cNvSpPr>
            <a:spLocks noGrp="1"/>
          </p:cNvSpPr>
          <p:nvPr>
            <p:ph type="body" sz="quarter" idx="40" hasCustomPrompt="1"/>
          </p:nvPr>
        </p:nvSpPr>
        <p:spPr>
          <a:xfrm>
            <a:off x="4700588" y="1612899"/>
            <a:ext cx="4267200" cy="800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0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Click to edit Master text styles</a:t>
            </a:r>
          </a:p>
          <a:p>
            <a:pPr marL="127000" lvl="1" indent="-1270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Second level</a:t>
            </a:r>
          </a:p>
          <a:p>
            <a:pPr marL="301625" lvl="2" indent="-1270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Third level</a:t>
            </a:r>
          </a:p>
          <a:p>
            <a:pPr marL="1013200" lvl="3" indent="-203200" algn="l">
              <a:lnSpc>
                <a:spcPct val="83333"/>
              </a:lnSpc>
              <a:buChar char=" "/>
            </a:pPr>
            <a:r>
              <a:rPr lang="en-US" sz="1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Fourth level</a:t>
            </a:r>
          </a:p>
          <a:p>
            <a:pPr marL="1257800" lvl="4" indent="-177800" algn="l">
              <a:lnSpc>
                <a:spcPct val="83333"/>
              </a:lnSpc>
              <a:buChar char=" "/>
            </a:pPr>
            <a:r>
              <a:rPr lang="en-US" sz="14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Fifth level</a:t>
            </a:r>
          </a:p>
        </p:txBody>
      </p:sp>
      <p:sp>
        <p:nvSpPr>
          <p:cNvPr id="5" name="AutoShape 5"/>
          <p:cNvSpPr>
            <a:spLocks noGrp="1"/>
          </p:cNvSpPr>
          <p:nvPr>
            <p:ph type="body" sz="quarter" idx="41" hasCustomPrompt="1"/>
          </p:nvPr>
        </p:nvSpPr>
        <p:spPr>
          <a:xfrm>
            <a:off x="179388" y="163386"/>
            <a:ext cx="3086100" cy="889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6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Presentation title</a:t>
            </a:r>
          </a:p>
        </p:txBody>
      </p:sp>
      <p:sp>
        <p:nvSpPr>
          <p:cNvPr id="6" name="AutoShape 6"/>
          <p:cNvSpPr>
            <a:spLocks noGrp="1"/>
          </p:cNvSpPr>
          <p:nvPr>
            <p:ph type="body" sz="quarter" idx="42" hasCustomPrompt="1"/>
          </p:nvPr>
        </p:nvSpPr>
        <p:spPr>
          <a:xfrm>
            <a:off x="638215" y="4825300"/>
            <a:ext cx="432998" cy="190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45720" rIns="0" bIns="45720" anchor="ctr"/>
          <a:lstStyle>
            <a:lvl1pPr algn="l">
              <a:lnSpc>
                <a:spcPct val="100000"/>
              </a:lnSpc>
              <a:defRPr sz="700" b="1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7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‹#›</a:t>
            </a:r>
          </a:p>
        </p:txBody>
      </p:sp>
      <p:sp>
        <p:nvSpPr>
          <p:cNvPr id="7" name="AutoShape 7"/>
          <p:cNvSpPr>
            <a:spLocks noGrp="1"/>
          </p:cNvSpPr>
          <p:nvPr>
            <p:ph type="body" sz="quarter" idx="43" hasCustomPrompt="1"/>
          </p:nvPr>
        </p:nvSpPr>
        <p:spPr>
          <a:xfrm>
            <a:off x="179387" y="1234051"/>
            <a:ext cx="8788400" cy="165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200" b="1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2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Add subtitle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 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44" hasCustomPrompt="1"/>
          </p:nvPr>
        </p:nvSpPr>
        <p:spPr>
          <a:xfrm>
            <a:off x="179387" y="1612899"/>
            <a:ext cx="2743200" cy="800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0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Click to edit Master text styles</a:t>
            </a:r>
          </a:p>
          <a:p>
            <a:pPr marL="127000" lvl="1" indent="-1270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Second level</a:t>
            </a:r>
          </a:p>
          <a:p>
            <a:pPr marL="301625" lvl="2" indent="-1270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Third level</a:t>
            </a:r>
          </a:p>
          <a:p>
            <a:pPr marL="1013200" lvl="3" indent="-203200" algn="l">
              <a:lnSpc>
                <a:spcPct val="83333"/>
              </a:lnSpc>
              <a:buChar char=" "/>
            </a:pPr>
            <a:r>
              <a:rPr lang="en-US" sz="1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Fourth level</a:t>
            </a:r>
          </a:p>
          <a:p>
            <a:pPr marL="1257800" lvl="4" indent="-177800" algn="l">
              <a:lnSpc>
                <a:spcPct val="83333"/>
              </a:lnSpc>
              <a:buChar char=" "/>
            </a:pPr>
            <a:r>
              <a:rPr lang="en-US" sz="14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Fifth level</a:t>
            </a:r>
          </a:p>
        </p:txBody>
      </p:sp>
      <p:sp>
        <p:nvSpPr>
          <p:cNvPr id="3" name="AutoShape 3"/>
          <p:cNvSpPr>
            <a:spLocks noGrp="1"/>
          </p:cNvSpPr>
          <p:nvPr>
            <p:ph type="body" sz="quarter" idx="45" hasCustomPrompt="1"/>
          </p:nvPr>
        </p:nvSpPr>
        <p:spPr>
          <a:xfrm>
            <a:off x="3198829" y="1612899"/>
            <a:ext cx="2743200" cy="800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0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Click to edit Master text styles</a:t>
            </a:r>
          </a:p>
          <a:p>
            <a:pPr marL="127000" lvl="1" indent="-1270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Second level</a:t>
            </a:r>
          </a:p>
          <a:p>
            <a:pPr marL="301625" lvl="2" indent="-1270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Third level</a:t>
            </a:r>
          </a:p>
          <a:p>
            <a:pPr marL="1013200" lvl="3" indent="-203200" algn="l">
              <a:lnSpc>
                <a:spcPct val="83333"/>
              </a:lnSpc>
              <a:buChar char=" "/>
            </a:pPr>
            <a:r>
              <a:rPr lang="en-US" sz="1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Fourth level</a:t>
            </a:r>
          </a:p>
          <a:p>
            <a:pPr marL="1257800" lvl="4" indent="-177800" algn="l">
              <a:lnSpc>
                <a:spcPct val="83333"/>
              </a:lnSpc>
              <a:buChar char=" "/>
            </a:pPr>
            <a:r>
              <a:rPr lang="en-US" sz="14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Fifth level</a:t>
            </a:r>
          </a:p>
        </p:txBody>
      </p:sp>
      <p:sp>
        <p:nvSpPr>
          <p:cNvPr id="4" name="AutoShape 4"/>
          <p:cNvSpPr>
            <a:spLocks noGrp="1"/>
          </p:cNvSpPr>
          <p:nvPr>
            <p:ph type="body" sz="quarter" idx="46" hasCustomPrompt="1"/>
          </p:nvPr>
        </p:nvSpPr>
        <p:spPr>
          <a:xfrm>
            <a:off x="6218270" y="1612899"/>
            <a:ext cx="2743200" cy="800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0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Click to edit Master text styles</a:t>
            </a:r>
          </a:p>
          <a:p>
            <a:pPr marL="127000" lvl="1" indent="-1270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Second level</a:t>
            </a:r>
          </a:p>
          <a:p>
            <a:pPr marL="301625" lvl="2" indent="-1270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Third level</a:t>
            </a:r>
          </a:p>
          <a:p>
            <a:pPr marL="1013200" lvl="3" indent="-203200" algn="l">
              <a:lnSpc>
                <a:spcPct val="83333"/>
              </a:lnSpc>
              <a:buChar char=" "/>
            </a:pPr>
            <a:r>
              <a:rPr lang="en-US" sz="1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Fourth level</a:t>
            </a:r>
          </a:p>
          <a:p>
            <a:pPr marL="1257800" lvl="4" indent="-177800" algn="l">
              <a:lnSpc>
                <a:spcPct val="83333"/>
              </a:lnSpc>
              <a:buChar char=" "/>
            </a:pPr>
            <a:r>
              <a:rPr lang="en-US" sz="14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Fifth level</a:t>
            </a:r>
          </a:p>
        </p:txBody>
      </p:sp>
      <p:sp>
        <p:nvSpPr>
          <p:cNvPr id="5" name="AutoShape 5"/>
          <p:cNvSpPr>
            <a:spLocks noGrp="1"/>
          </p:cNvSpPr>
          <p:nvPr>
            <p:ph type="body" sz="quarter" idx="47" hasCustomPrompt="1"/>
          </p:nvPr>
        </p:nvSpPr>
        <p:spPr>
          <a:xfrm>
            <a:off x="179388" y="163386"/>
            <a:ext cx="3086100" cy="889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6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Presentation title</a:t>
            </a:r>
          </a:p>
        </p:txBody>
      </p:sp>
      <p:sp>
        <p:nvSpPr>
          <p:cNvPr id="6" name="AutoShape 6"/>
          <p:cNvSpPr>
            <a:spLocks noGrp="1"/>
          </p:cNvSpPr>
          <p:nvPr>
            <p:ph type="body" sz="quarter" idx="48" hasCustomPrompt="1"/>
          </p:nvPr>
        </p:nvSpPr>
        <p:spPr>
          <a:xfrm>
            <a:off x="638215" y="4825300"/>
            <a:ext cx="432998" cy="190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45720" rIns="0" bIns="45720" anchor="ctr"/>
          <a:lstStyle>
            <a:lvl1pPr algn="l">
              <a:lnSpc>
                <a:spcPct val="100000"/>
              </a:lnSpc>
              <a:defRPr sz="700" b="1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7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‹#›</a:t>
            </a:r>
          </a:p>
        </p:txBody>
      </p:sp>
      <p:sp>
        <p:nvSpPr>
          <p:cNvPr id="7" name="AutoShape 7"/>
          <p:cNvSpPr>
            <a:spLocks noGrp="1"/>
          </p:cNvSpPr>
          <p:nvPr>
            <p:ph type="body" sz="quarter" idx="49" hasCustomPrompt="1"/>
          </p:nvPr>
        </p:nvSpPr>
        <p:spPr>
          <a:xfrm>
            <a:off x="179387" y="735013"/>
            <a:ext cx="8788400" cy="3937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75000"/>
              </a:lnSpc>
              <a:defRPr sz="3400" b="1" i="0" u="none" strike="noStrike" spc="0">
                <a:solidFill>
                  <a:srgbClr val="000000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75000"/>
              </a:lnSpc>
            </a:pPr>
            <a:r>
              <a:rPr lang="en-US" sz="3400" b="1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Click to edit Master title style</a:t>
            </a:r>
          </a:p>
        </p:txBody>
      </p:sp>
      <p:sp>
        <p:nvSpPr>
          <p:cNvPr id="8" name="AutoShape 8"/>
          <p:cNvSpPr>
            <a:spLocks noGrp="1"/>
          </p:cNvSpPr>
          <p:nvPr>
            <p:ph type="body" sz="quarter" idx="50" hasCustomPrompt="1"/>
          </p:nvPr>
        </p:nvSpPr>
        <p:spPr>
          <a:xfrm>
            <a:off x="179387" y="1234051"/>
            <a:ext cx="8788400" cy="165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200" b="1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2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Add subtitle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6 STATEMENT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pic" sz="quarter" idx="51"/>
          </p:nvPr>
        </p:nvSpPr>
        <p:spPr>
          <a:xfrm>
            <a:off x="0" y="0"/>
            <a:ext cx="9144000" cy="5143500"/>
          </a:xfrm>
          <a:prstGeom prst="roundRect">
            <a:avLst>
              <a:gd name="adj" fmla="val 0"/>
            </a:avLst>
          </a:prstGeom>
          <a:solidFill>
            <a:srgbClr val="BFBFBF">
              <a:alpha val="100000"/>
            </a:srgbClr>
          </a:solidFill>
          <a:ln w="12700">
            <a:noFill/>
            <a:prstDash val="solid"/>
          </a:ln>
        </p:spPr>
        <p:txBody>
          <a:bodyPr lIns="63500" tIns="63500" rIns="63500" bIns="63500" anchor="ctr"/>
          <a:lstStyle>
            <a:lvl1pPr algn="ctr">
              <a:defRPr sz="16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/>
            <a:endParaRPr/>
          </a:p>
        </p:txBody>
      </p:sp>
      <p:sp>
        <p:nvSpPr>
          <p:cNvPr id="3" name="AutoShape 3"/>
          <p:cNvSpPr>
            <a:spLocks noGrp="1"/>
          </p:cNvSpPr>
          <p:nvPr>
            <p:ph type="body" sz="quarter" idx="52" hasCustomPrompt="1"/>
          </p:nvPr>
        </p:nvSpPr>
        <p:spPr>
          <a:xfrm>
            <a:off x="179388" y="163386"/>
            <a:ext cx="3086100" cy="889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6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Presentation title</a:t>
            </a:r>
          </a:p>
        </p:txBody>
      </p:sp>
      <p:sp>
        <p:nvSpPr>
          <p:cNvPr id="4" name="AutoShape 4"/>
          <p:cNvSpPr>
            <a:spLocks noGrp="1"/>
          </p:cNvSpPr>
          <p:nvPr>
            <p:ph type="body" sz="quarter" idx="53" hasCustomPrompt="1"/>
          </p:nvPr>
        </p:nvSpPr>
        <p:spPr>
          <a:xfrm>
            <a:off x="638215" y="4825300"/>
            <a:ext cx="432998" cy="190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45720" rIns="0" bIns="45720" anchor="ctr"/>
          <a:lstStyle>
            <a:lvl1pPr algn="l">
              <a:lnSpc>
                <a:spcPct val="100000"/>
              </a:lnSpc>
              <a:defRPr sz="700" b="1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7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‹#›</a:t>
            </a:r>
          </a:p>
        </p:txBody>
      </p:sp>
      <p:sp>
        <p:nvSpPr>
          <p:cNvPr id="5" name="AutoShape 5"/>
          <p:cNvSpPr>
            <a:spLocks noGrp="1"/>
          </p:cNvSpPr>
          <p:nvPr>
            <p:ph type="body" sz="quarter" idx="54" hasCustomPrompt="1"/>
          </p:nvPr>
        </p:nvSpPr>
        <p:spPr>
          <a:xfrm>
            <a:off x="179387" y="2181706"/>
            <a:ext cx="8788400" cy="7112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ctr">
            <a:spAutoFit/>
          </a:bodyPr>
          <a:lstStyle>
            <a:lvl1pPr algn="ctr">
              <a:lnSpc>
                <a:spcPct val="75000"/>
              </a:lnSpc>
              <a:defRPr sz="6200" b="1" i="0" u="none" strike="noStrike" spc="0">
                <a:solidFill>
                  <a:srgbClr val="FFFFFF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ctr">
              <a:lnSpc>
                <a:spcPct val="75000"/>
              </a:lnSpc>
            </a:pPr>
            <a:r>
              <a:rPr lang="en-US" sz="6200" b="1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Add your text here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/>
          <a:srcRect/>
          <a:stretch>
            <a:fillRect/>
          </a:stretch>
        </p:blipFill>
        <p:spPr>
          <a:xfrm>
            <a:off x="155647" y="4825300"/>
            <a:ext cx="432998" cy="173894"/>
          </a:xfrm>
          <a:prstGeom prst="rect">
            <a:avLst/>
          </a:prstGeom>
          <a:ln w="12700">
            <a:noFill/>
            <a:prstDash val="solid"/>
          </a:ln>
        </p:spPr>
      </p:pic>
      <p:cxnSp>
        <p:nvCxnSpPr>
          <p:cNvPr id="7" name="Connector 7"/>
          <p:cNvCxnSpPr/>
          <p:nvPr/>
        </p:nvCxnSpPr>
        <p:spPr>
          <a:xfrm>
            <a:off x="600115" y="4864100"/>
            <a:ext cx="0" cy="108394"/>
          </a:xfrm>
          <a:prstGeom prst="straightConnector1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 STATEMENT PATTERN BLA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204A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t"/>
          <a:lstStyle/>
          <a:p>
            <a:pPr algn="l">
              <a:defRPr/>
            </a:pPr>
            <a:endParaRPr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/>
          <a:srcRect l="17168" t="17432" r="17168" b="17432"/>
          <a:stretch>
            <a:fillRect/>
          </a:stretch>
        </p:blipFill>
        <p:spPr>
          <a:xfrm>
            <a:off x="0" y="444"/>
            <a:ext cx="9143999" cy="5143500"/>
          </a:xfrm>
          <a:prstGeom prst="rect">
            <a:avLst/>
          </a:prstGeom>
          <a:ln w="12700">
            <a:noFill/>
            <a:prstDash val="solid"/>
          </a:ln>
        </p:spPr>
      </p:pic>
      <p:sp>
        <p:nvSpPr>
          <p:cNvPr id="4" name="AutoShape 4"/>
          <p:cNvSpPr>
            <a:spLocks noGrp="1"/>
          </p:cNvSpPr>
          <p:nvPr>
            <p:ph type="body" sz="quarter" idx="55" hasCustomPrompt="1"/>
          </p:nvPr>
        </p:nvSpPr>
        <p:spPr>
          <a:xfrm>
            <a:off x="179388" y="163386"/>
            <a:ext cx="3086100" cy="889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6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Presentation title</a:t>
            </a:r>
          </a:p>
        </p:txBody>
      </p:sp>
      <p:sp>
        <p:nvSpPr>
          <p:cNvPr id="5" name="AutoShape 5"/>
          <p:cNvSpPr>
            <a:spLocks noGrp="1"/>
          </p:cNvSpPr>
          <p:nvPr>
            <p:ph type="body" sz="quarter" idx="56" hasCustomPrompt="1"/>
          </p:nvPr>
        </p:nvSpPr>
        <p:spPr>
          <a:xfrm>
            <a:off x="638215" y="4825300"/>
            <a:ext cx="432998" cy="190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45720" rIns="0" bIns="45720" anchor="ctr"/>
          <a:lstStyle>
            <a:lvl1pPr algn="l">
              <a:lnSpc>
                <a:spcPct val="100000"/>
              </a:lnSpc>
              <a:defRPr sz="700" b="1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7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‹#›</a:t>
            </a:r>
          </a:p>
        </p:txBody>
      </p:sp>
      <p:sp>
        <p:nvSpPr>
          <p:cNvPr id="6" name="AutoShape 6"/>
          <p:cNvSpPr>
            <a:spLocks noGrp="1"/>
          </p:cNvSpPr>
          <p:nvPr>
            <p:ph type="body" sz="quarter" idx="57" hasCustomPrompt="1"/>
          </p:nvPr>
        </p:nvSpPr>
        <p:spPr>
          <a:xfrm>
            <a:off x="179387" y="2181706"/>
            <a:ext cx="8788400" cy="7112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ctr">
            <a:spAutoFit/>
          </a:bodyPr>
          <a:lstStyle>
            <a:lvl1pPr algn="ctr">
              <a:lnSpc>
                <a:spcPct val="75000"/>
              </a:lnSpc>
              <a:defRPr sz="6200" b="1" i="0" u="none" strike="noStrike" spc="0">
                <a:solidFill>
                  <a:srgbClr val="000000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ctr">
              <a:lnSpc>
                <a:spcPct val="75000"/>
              </a:lnSpc>
            </a:pPr>
            <a:r>
              <a:rPr lang="en-US" sz="6200" b="1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Add your text here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/>
          <a:srcRect/>
          <a:stretch>
            <a:fillRect/>
          </a:stretch>
        </p:blipFill>
        <p:spPr>
          <a:xfrm>
            <a:off x="155647" y="4825300"/>
            <a:ext cx="432998" cy="173894"/>
          </a:xfrm>
          <a:prstGeom prst="rect">
            <a:avLst/>
          </a:prstGeom>
          <a:ln w="12700">
            <a:noFill/>
            <a:prstDash val="solid"/>
          </a:ln>
        </p:spPr>
      </p:pic>
      <p:cxnSp>
        <p:nvCxnSpPr>
          <p:cNvPr id="8" name="Connector 8"/>
          <p:cNvCxnSpPr/>
          <p:nvPr/>
        </p:nvCxnSpPr>
        <p:spPr>
          <a:xfrm>
            <a:off x="600115" y="4864100"/>
            <a:ext cx="0" cy="108394"/>
          </a:xfrm>
          <a:prstGeom prst="straightConnector1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8 STATEMENT PATTERN GL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DCCD3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t"/>
          <a:lstStyle/>
          <a:p>
            <a:pPr algn="l">
              <a:defRPr/>
            </a:pPr>
            <a:endParaRPr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/>
          <a:srcRect l="17168" t="17431" r="17168" b="17432"/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  <a:ln w="12700">
            <a:noFill/>
            <a:prstDash val="solid"/>
          </a:ln>
        </p:spPr>
      </p:pic>
      <p:sp>
        <p:nvSpPr>
          <p:cNvPr id="4" name="AutoShape 4"/>
          <p:cNvSpPr>
            <a:spLocks noGrp="1"/>
          </p:cNvSpPr>
          <p:nvPr>
            <p:ph type="body" sz="quarter" idx="58" hasCustomPrompt="1"/>
          </p:nvPr>
        </p:nvSpPr>
        <p:spPr>
          <a:xfrm>
            <a:off x="179388" y="163386"/>
            <a:ext cx="3086100" cy="889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6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Presentation title</a:t>
            </a:r>
          </a:p>
        </p:txBody>
      </p:sp>
      <p:sp>
        <p:nvSpPr>
          <p:cNvPr id="5" name="AutoShape 5"/>
          <p:cNvSpPr>
            <a:spLocks noGrp="1"/>
          </p:cNvSpPr>
          <p:nvPr>
            <p:ph type="body" sz="quarter" idx="59" hasCustomPrompt="1"/>
          </p:nvPr>
        </p:nvSpPr>
        <p:spPr>
          <a:xfrm>
            <a:off x="638215" y="4825300"/>
            <a:ext cx="432998" cy="190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45720" rIns="0" bIns="45720" anchor="ctr"/>
          <a:lstStyle>
            <a:lvl1pPr algn="l">
              <a:lnSpc>
                <a:spcPct val="100000"/>
              </a:lnSpc>
              <a:defRPr sz="700" b="1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7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‹#›</a:t>
            </a:r>
          </a:p>
        </p:txBody>
      </p:sp>
      <p:sp>
        <p:nvSpPr>
          <p:cNvPr id="6" name="AutoShape 6"/>
          <p:cNvSpPr>
            <a:spLocks noGrp="1"/>
          </p:cNvSpPr>
          <p:nvPr>
            <p:ph type="body" sz="quarter" idx="60" hasCustomPrompt="1"/>
          </p:nvPr>
        </p:nvSpPr>
        <p:spPr>
          <a:xfrm>
            <a:off x="179387" y="2181706"/>
            <a:ext cx="8788400" cy="7112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ctr">
            <a:spAutoFit/>
          </a:bodyPr>
          <a:lstStyle>
            <a:lvl1pPr algn="ctr">
              <a:lnSpc>
                <a:spcPct val="75000"/>
              </a:lnSpc>
              <a:defRPr sz="6200" b="1" i="0" u="none" strike="noStrike" spc="0">
                <a:solidFill>
                  <a:srgbClr val="000000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ctr">
              <a:lnSpc>
                <a:spcPct val="75000"/>
              </a:lnSpc>
            </a:pPr>
            <a:r>
              <a:rPr lang="en-US" sz="6200" b="1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Add your text here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/>
          <a:srcRect/>
          <a:stretch>
            <a:fillRect/>
          </a:stretch>
        </p:blipFill>
        <p:spPr>
          <a:xfrm>
            <a:off x="155647" y="4825300"/>
            <a:ext cx="432998" cy="173894"/>
          </a:xfrm>
          <a:prstGeom prst="rect">
            <a:avLst/>
          </a:prstGeom>
          <a:ln w="12700">
            <a:noFill/>
            <a:prstDash val="solid"/>
          </a:ln>
        </p:spPr>
      </p:pic>
      <p:cxnSp>
        <p:nvCxnSpPr>
          <p:cNvPr id="8" name="Connector 8"/>
          <p:cNvCxnSpPr/>
          <p:nvPr/>
        </p:nvCxnSpPr>
        <p:spPr>
          <a:xfrm>
            <a:off x="600115" y="4864100"/>
            <a:ext cx="0" cy="108394"/>
          </a:xfrm>
          <a:prstGeom prst="straightConnector1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 SECTION   IMAGE GL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DCCD3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t"/>
          <a:lstStyle/>
          <a:p>
            <a:pPr algn="l">
              <a:defRPr/>
            </a:pPr>
            <a:endParaRPr/>
          </a:p>
        </p:txBody>
      </p:sp>
      <p:sp>
        <p:nvSpPr>
          <p:cNvPr id="3" name="AutoShape 3"/>
          <p:cNvSpPr>
            <a:spLocks noGrp="1"/>
          </p:cNvSpPr>
          <p:nvPr>
            <p:ph type="body" sz="quarter" idx="61" hasCustomPrompt="1"/>
          </p:nvPr>
        </p:nvSpPr>
        <p:spPr>
          <a:xfrm>
            <a:off x="4598988" y="735013"/>
            <a:ext cx="4292600" cy="546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b">
            <a:spAutoFit/>
          </a:bodyPr>
          <a:lstStyle>
            <a:lvl1pPr algn="l">
              <a:lnSpc>
                <a:spcPct val="75000"/>
              </a:lnSpc>
              <a:defRPr sz="4800" b="1" i="0" u="none" strike="noStrike" spc="0">
                <a:solidFill>
                  <a:srgbClr val="000000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75000"/>
              </a:lnSpc>
            </a:pPr>
            <a:r>
              <a:rPr lang="en-US" sz="4800" b="1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Section title</a:t>
            </a:r>
          </a:p>
        </p:txBody>
      </p:sp>
      <p:sp>
        <p:nvSpPr>
          <p:cNvPr id="7" name="AutoShape 7"/>
          <p:cNvSpPr>
            <a:spLocks noGrp="1"/>
          </p:cNvSpPr>
          <p:nvPr>
            <p:ph type="pic" sz="quarter" idx="64"/>
          </p:nvPr>
        </p:nvSpPr>
        <p:spPr>
          <a:xfrm>
            <a:off x="1229230" y="682579"/>
            <a:ext cx="2140529" cy="3780563"/>
          </a:xfrm>
          <a:prstGeom prst="roundRect">
            <a:avLst>
              <a:gd name="adj" fmla="val 6490"/>
            </a:avLst>
          </a:prstGeom>
          <a:solidFill>
            <a:srgbClr val="BFBFBF">
              <a:alpha val="100000"/>
            </a:srgbClr>
          </a:solidFill>
          <a:ln w="12700">
            <a:noFill/>
            <a:prstDash val="solid"/>
          </a:ln>
        </p:spPr>
        <p:txBody>
          <a:bodyPr lIns="63500" tIns="63500" rIns="63500" bIns="63500" anchor="ctr"/>
          <a:lstStyle>
            <a:lvl1pPr algn="ctr">
              <a:defRPr sz="16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/>
            <a:endParaRPr/>
          </a:p>
        </p:txBody>
      </p:sp>
      <p:sp>
        <p:nvSpPr>
          <p:cNvPr id="8" name="AutoShape 8"/>
          <p:cNvSpPr>
            <a:spLocks noGrp="1"/>
          </p:cNvSpPr>
          <p:nvPr>
            <p:ph type="body" sz="quarter" idx="65" hasCustomPrompt="1"/>
          </p:nvPr>
        </p:nvSpPr>
        <p:spPr>
          <a:xfrm>
            <a:off x="4598988" y="2768025"/>
            <a:ext cx="2362200" cy="800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0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Click to edit Master text styles</a:t>
            </a:r>
          </a:p>
          <a:p>
            <a:pPr marL="127000" lvl="1" indent="-1270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Second level</a:t>
            </a:r>
          </a:p>
          <a:p>
            <a:pPr marL="301625" lvl="2" indent="-1270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Third level</a:t>
            </a:r>
          </a:p>
          <a:p>
            <a:pPr marL="1013200" lvl="3" indent="-203200" algn="l">
              <a:lnSpc>
                <a:spcPct val="83333"/>
              </a:lnSpc>
              <a:buChar char=" "/>
            </a:pPr>
            <a:r>
              <a:rPr lang="en-US" sz="1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Fourth level</a:t>
            </a:r>
          </a:p>
          <a:p>
            <a:pPr marL="1257800" lvl="4" indent="-177800" algn="l">
              <a:lnSpc>
                <a:spcPct val="83333"/>
              </a:lnSpc>
              <a:buChar char=" "/>
            </a:pPr>
            <a:r>
              <a:rPr lang="en-US" sz="14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Fifth level</a:t>
            </a:r>
          </a:p>
        </p:txBody>
      </p:sp>
      <p:sp>
        <p:nvSpPr>
          <p:cNvPr id="9" name="AutoShape 9"/>
          <p:cNvSpPr>
            <a:spLocks noGrp="1"/>
          </p:cNvSpPr>
          <p:nvPr>
            <p:ph type="body" sz="quarter" idx="66" hasCustomPrompt="1"/>
          </p:nvPr>
        </p:nvSpPr>
        <p:spPr>
          <a:xfrm>
            <a:off x="4598988" y="2320079"/>
            <a:ext cx="4292600" cy="165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200" b="1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2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Add subtitle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CFA2E19-5ED0-002A-C062-4183CCB8C9C0}"/>
              </a:ext>
            </a:extLst>
          </p:cNvPr>
          <p:cNvSpPr txBox="1"/>
          <p:nvPr userDrawn="1"/>
        </p:nvSpPr>
        <p:spPr>
          <a:xfrm>
            <a:off x="179388" y="163386"/>
            <a:ext cx="2016578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ja-JP" sz="600" b="0" i="0" u="none" strike="noStrike">
                <a:solidFill>
                  <a:srgbClr val="000000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TikTok Shop Japan ― </a:t>
            </a:r>
            <a:r>
              <a:rPr lang="ja-JP" altLang="en-US" sz="600" b="0" i="0" u="none" strike="noStrike">
                <a:solidFill>
                  <a:srgbClr val="000000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発見から購買まで、</a:t>
            </a:r>
            <a:r>
              <a:rPr lang="en-US" altLang="ja-JP" sz="600" b="0" i="0" u="none" strike="noStrike">
                <a:solidFill>
                  <a:srgbClr val="000000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1</a:t>
            </a:r>
            <a:r>
              <a:rPr lang="ja-JP" altLang="en-US" sz="600" b="0" i="0" u="none" strike="noStrike">
                <a:solidFill>
                  <a:srgbClr val="000000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分でつながる</a:t>
            </a:r>
          </a:p>
        </p:txBody>
      </p:sp>
      <p:pic>
        <p:nvPicPr>
          <p:cNvPr id="11" name="図 10" descr="ロゴ&#10;&#10;AI 生成コンテンツは誤りを含む可能性があります。">
            <a:extLst>
              <a:ext uri="{FF2B5EF4-FFF2-40B4-BE49-F238E27FC236}">
                <a16:creationId xmlns:a16="http://schemas.microsoft.com/office/drawing/2014/main" id="{D8EB3067-CBEE-8FF2-0046-CC2B849906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429" y="4768232"/>
            <a:ext cx="790571" cy="296464"/>
          </a:xfrm>
          <a:prstGeom prst="rect">
            <a:avLst/>
          </a:prstGeom>
        </p:spPr>
      </p:pic>
      <p:cxnSp>
        <p:nvCxnSpPr>
          <p:cNvPr id="12" name="Connector 3">
            <a:extLst>
              <a:ext uri="{FF2B5EF4-FFF2-40B4-BE49-F238E27FC236}">
                <a16:creationId xmlns:a16="http://schemas.microsoft.com/office/drawing/2014/main" id="{FE5650D8-92A7-127B-7D8E-A29C164F91E0}"/>
              </a:ext>
            </a:extLst>
          </p:cNvPr>
          <p:cNvCxnSpPr/>
          <p:nvPr userDrawn="1"/>
        </p:nvCxnSpPr>
        <p:spPr>
          <a:xfrm>
            <a:off x="852041" y="4864100"/>
            <a:ext cx="0" cy="108394"/>
          </a:xfrm>
          <a:prstGeom prst="straightConnector1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AutoShape 3">
            <a:extLst>
              <a:ext uri="{FF2B5EF4-FFF2-40B4-BE49-F238E27FC236}">
                <a16:creationId xmlns:a16="http://schemas.microsoft.com/office/drawing/2014/main" id="{7F64E9C0-FF80-BBFA-B915-D1921D3DEDFF}"/>
              </a:ext>
            </a:extLst>
          </p:cNvPr>
          <p:cNvSpPr txBox="1">
            <a:spLocks/>
          </p:cNvSpPr>
          <p:nvPr userDrawn="1"/>
        </p:nvSpPr>
        <p:spPr>
          <a:xfrm>
            <a:off x="916268" y="4825921"/>
            <a:ext cx="432998" cy="190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45720" rIns="0" bIns="4572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 spc="0">
                <a:solidFill>
                  <a:srgbClr val="000000">
                    <a:alpha val="100000"/>
                  </a:srgbClr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68AB2E47-5A43-F040-A03C-7972201B9AE9}" type="slidenum">
              <a:rPr lang="en-US" b="1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‹#›</a:t>
            </a:fld>
            <a:endParaRPr lang="en-US" b="1">
              <a:solidFill>
                <a:srgbClr val="000000"/>
              </a:solidFill>
              <a:latin typeface="TikTok Sans Text"/>
              <a:ea typeface="TikTok Sans Text"/>
              <a:cs typeface="TikTok Sans Text"/>
              <a:sym typeface="TikTok Sans Text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 SECTION   IMAGE DAW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DBBE8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t"/>
          <a:lstStyle/>
          <a:p>
            <a:pPr algn="l">
              <a:defRPr/>
            </a:pPr>
            <a:endParaRPr/>
          </a:p>
        </p:txBody>
      </p:sp>
      <p:sp>
        <p:nvSpPr>
          <p:cNvPr id="3" name="AutoShape 3"/>
          <p:cNvSpPr>
            <a:spLocks noGrp="1"/>
          </p:cNvSpPr>
          <p:nvPr>
            <p:ph type="body" sz="quarter" idx="67" hasCustomPrompt="1"/>
          </p:nvPr>
        </p:nvSpPr>
        <p:spPr>
          <a:xfrm>
            <a:off x="4598988" y="735013"/>
            <a:ext cx="4292600" cy="546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b">
            <a:spAutoFit/>
          </a:bodyPr>
          <a:lstStyle>
            <a:lvl1pPr algn="l">
              <a:lnSpc>
                <a:spcPct val="75000"/>
              </a:lnSpc>
              <a:defRPr sz="4800" b="1" i="0" u="none" strike="noStrike" spc="0">
                <a:solidFill>
                  <a:srgbClr val="000000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75000"/>
              </a:lnSpc>
            </a:pPr>
            <a:r>
              <a:rPr lang="en-US" sz="4800" b="1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Section title</a:t>
            </a:r>
          </a:p>
        </p:txBody>
      </p:sp>
      <p:sp>
        <p:nvSpPr>
          <p:cNvPr id="7" name="AutoShape 7"/>
          <p:cNvSpPr>
            <a:spLocks noGrp="1"/>
          </p:cNvSpPr>
          <p:nvPr>
            <p:ph type="pic" sz="quarter" idx="70"/>
          </p:nvPr>
        </p:nvSpPr>
        <p:spPr>
          <a:xfrm>
            <a:off x="1229230" y="682579"/>
            <a:ext cx="2140529" cy="3780563"/>
          </a:xfrm>
          <a:prstGeom prst="roundRect">
            <a:avLst>
              <a:gd name="adj" fmla="val 6490"/>
            </a:avLst>
          </a:prstGeom>
          <a:solidFill>
            <a:srgbClr val="BFBFBF">
              <a:alpha val="100000"/>
            </a:srgbClr>
          </a:solidFill>
          <a:ln w="12700">
            <a:noFill/>
            <a:prstDash val="solid"/>
          </a:ln>
        </p:spPr>
        <p:txBody>
          <a:bodyPr lIns="63500" tIns="63500" rIns="63500" bIns="63500" anchor="ctr"/>
          <a:lstStyle>
            <a:lvl1pPr algn="ctr">
              <a:defRPr sz="16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/>
            <a:endParaRPr/>
          </a:p>
        </p:txBody>
      </p:sp>
      <p:sp>
        <p:nvSpPr>
          <p:cNvPr id="8" name="AutoShape 8"/>
          <p:cNvSpPr>
            <a:spLocks noGrp="1"/>
          </p:cNvSpPr>
          <p:nvPr>
            <p:ph type="body" sz="quarter" idx="71" hasCustomPrompt="1"/>
          </p:nvPr>
        </p:nvSpPr>
        <p:spPr>
          <a:xfrm>
            <a:off x="4598988" y="2320079"/>
            <a:ext cx="4292600" cy="165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200" b="1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2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Add subtitle</a:t>
            </a:r>
          </a:p>
        </p:txBody>
      </p:sp>
      <p:sp>
        <p:nvSpPr>
          <p:cNvPr id="9" name="AutoShape 9"/>
          <p:cNvSpPr>
            <a:spLocks noGrp="1"/>
          </p:cNvSpPr>
          <p:nvPr>
            <p:ph type="body" sz="quarter" idx="72" hasCustomPrompt="1"/>
          </p:nvPr>
        </p:nvSpPr>
        <p:spPr>
          <a:xfrm>
            <a:off x="4598988" y="2768025"/>
            <a:ext cx="2362200" cy="800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0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Click to edit Master text styles</a:t>
            </a:r>
          </a:p>
          <a:p>
            <a:pPr marL="127000" lvl="1" indent="-1270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Second level</a:t>
            </a:r>
          </a:p>
          <a:p>
            <a:pPr marL="301625" lvl="2" indent="-1270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Third level</a:t>
            </a:r>
          </a:p>
          <a:p>
            <a:pPr marL="1013200" lvl="3" indent="-203200" algn="l">
              <a:lnSpc>
                <a:spcPct val="83333"/>
              </a:lnSpc>
              <a:buChar char=" "/>
            </a:pPr>
            <a:r>
              <a:rPr lang="en-US" sz="1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Fourth level</a:t>
            </a:r>
          </a:p>
          <a:p>
            <a:pPr marL="1257800" lvl="4" indent="-177800" algn="l">
              <a:lnSpc>
                <a:spcPct val="83333"/>
              </a:lnSpc>
              <a:buChar char=" "/>
            </a:pPr>
            <a:r>
              <a:rPr lang="en-US" sz="14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Fifth level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236571C-7397-614D-5A4B-420BE5466554}"/>
              </a:ext>
            </a:extLst>
          </p:cNvPr>
          <p:cNvSpPr txBox="1"/>
          <p:nvPr userDrawn="1"/>
        </p:nvSpPr>
        <p:spPr>
          <a:xfrm>
            <a:off x="179388" y="163386"/>
            <a:ext cx="2016578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ja-JP" sz="600" b="0" i="0" u="none" strike="noStrike">
                <a:solidFill>
                  <a:srgbClr val="000000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TikTok Shop Japan ― </a:t>
            </a:r>
            <a:r>
              <a:rPr lang="ja-JP" altLang="en-US" sz="600" b="0" i="0" u="none" strike="noStrike">
                <a:solidFill>
                  <a:srgbClr val="000000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発見から購買まで、</a:t>
            </a:r>
            <a:r>
              <a:rPr lang="en-US" altLang="ja-JP" sz="600" b="0" i="0" u="none" strike="noStrike">
                <a:solidFill>
                  <a:srgbClr val="000000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1</a:t>
            </a:r>
            <a:r>
              <a:rPr lang="ja-JP" altLang="en-US" sz="600" b="0" i="0" u="none" strike="noStrike">
                <a:solidFill>
                  <a:srgbClr val="000000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分でつながる</a:t>
            </a:r>
          </a:p>
        </p:txBody>
      </p:sp>
      <p:pic>
        <p:nvPicPr>
          <p:cNvPr id="11" name="図 10" descr="ロゴ&#10;&#10;AI 生成コンテンツは誤りを含む可能性があります。">
            <a:extLst>
              <a:ext uri="{FF2B5EF4-FFF2-40B4-BE49-F238E27FC236}">
                <a16:creationId xmlns:a16="http://schemas.microsoft.com/office/drawing/2014/main" id="{EB6716A6-CB44-871C-4960-A98D68B7E5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429" y="4768232"/>
            <a:ext cx="790571" cy="296464"/>
          </a:xfrm>
          <a:prstGeom prst="rect">
            <a:avLst/>
          </a:prstGeom>
        </p:spPr>
      </p:pic>
      <p:cxnSp>
        <p:nvCxnSpPr>
          <p:cNvPr id="12" name="Connector 3">
            <a:extLst>
              <a:ext uri="{FF2B5EF4-FFF2-40B4-BE49-F238E27FC236}">
                <a16:creationId xmlns:a16="http://schemas.microsoft.com/office/drawing/2014/main" id="{B796EDDB-84DD-ED1A-AA25-9A163B875613}"/>
              </a:ext>
            </a:extLst>
          </p:cNvPr>
          <p:cNvCxnSpPr/>
          <p:nvPr userDrawn="1"/>
        </p:nvCxnSpPr>
        <p:spPr>
          <a:xfrm>
            <a:off x="852041" y="4864100"/>
            <a:ext cx="0" cy="108394"/>
          </a:xfrm>
          <a:prstGeom prst="straightConnector1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AutoShape 3">
            <a:extLst>
              <a:ext uri="{FF2B5EF4-FFF2-40B4-BE49-F238E27FC236}">
                <a16:creationId xmlns:a16="http://schemas.microsoft.com/office/drawing/2014/main" id="{27A9DC45-32EA-AF09-F291-58EE373D349A}"/>
              </a:ext>
            </a:extLst>
          </p:cNvPr>
          <p:cNvSpPr txBox="1">
            <a:spLocks/>
          </p:cNvSpPr>
          <p:nvPr userDrawn="1"/>
        </p:nvSpPr>
        <p:spPr>
          <a:xfrm>
            <a:off x="916268" y="4825921"/>
            <a:ext cx="432998" cy="190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45720" rIns="0" bIns="4572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 spc="0">
                <a:solidFill>
                  <a:srgbClr val="000000">
                    <a:alpha val="100000"/>
                  </a:srgbClr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68AB2E47-5A43-F040-A03C-7972201B9AE9}" type="slidenum">
              <a:rPr lang="en-US" b="1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‹#›</a:t>
            </a:fld>
            <a:endParaRPr lang="en-US" b="1">
              <a:solidFill>
                <a:srgbClr val="000000"/>
              </a:solidFill>
              <a:latin typeface="TikTok Sans Text"/>
              <a:ea typeface="TikTok Sans Text"/>
              <a:cs typeface="TikTok Sans Text"/>
              <a:sym typeface="TikTok Sans Text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 SECTION   IMAGE M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DD4B2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t"/>
          <a:lstStyle/>
          <a:p>
            <a:pPr algn="l">
              <a:defRPr/>
            </a:pPr>
            <a:endParaRPr/>
          </a:p>
        </p:txBody>
      </p:sp>
      <p:sp>
        <p:nvSpPr>
          <p:cNvPr id="3" name="AutoShape 3"/>
          <p:cNvSpPr>
            <a:spLocks noGrp="1"/>
          </p:cNvSpPr>
          <p:nvPr>
            <p:ph type="body" sz="quarter" idx="73" hasCustomPrompt="1"/>
          </p:nvPr>
        </p:nvSpPr>
        <p:spPr>
          <a:xfrm>
            <a:off x="4598988" y="735013"/>
            <a:ext cx="4292600" cy="546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b">
            <a:spAutoFit/>
          </a:bodyPr>
          <a:lstStyle>
            <a:lvl1pPr algn="l">
              <a:lnSpc>
                <a:spcPct val="75000"/>
              </a:lnSpc>
              <a:defRPr sz="4800" b="1" i="0" u="none" strike="noStrike" spc="0">
                <a:solidFill>
                  <a:srgbClr val="000000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75000"/>
              </a:lnSpc>
            </a:pPr>
            <a:r>
              <a:rPr lang="en-US" sz="4800" b="1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Add a title here</a:t>
            </a:r>
          </a:p>
        </p:txBody>
      </p:sp>
      <p:sp>
        <p:nvSpPr>
          <p:cNvPr id="7" name="AutoShape 7"/>
          <p:cNvSpPr>
            <a:spLocks noGrp="1"/>
          </p:cNvSpPr>
          <p:nvPr>
            <p:ph type="pic" sz="quarter" idx="76"/>
          </p:nvPr>
        </p:nvSpPr>
        <p:spPr>
          <a:xfrm>
            <a:off x="1229230" y="682579"/>
            <a:ext cx="2140529" cy="3780563"/>
          </a:xfrm>
          <a:prstGeom prst="roundRect">
            <a:avLst>
              <a:gd name="adj" fmla="val 6490"/>
            </a:avLst>
          </a:prstGeom>
          <a:solidFill>
            <a:srgbClr val="BFBFBF">
              <a:alpha val="100000"/>
            </a:srgbClr>
          </a:solidFill>
          <a:ln w="12700">
            <a:noFill/>
            <a:prstDash val="solid"/>
          </a:ln>
        </p:spPr>
        <p:txBody>
          <a:bodyPr lIns="63500" tIns="63500" rIns="63500" bIns="63500" anchor="ctr"/>
          <a:lstStyle>
            <a:lvl1pPr algn="ctr">
              <a:defRPr sz="16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/>
            <a:endParaRPr/>
          </a:p>
        </p:txBody>
      </p:sp>
      <p:sp>
        <p:nvSpPr>
          <p:cNvPr id="8" name="AutoShape 8"/>
          <p:cNvSpPr>
            <a:spLocks noGrp="1"/>
          </p:cNvSpPr>
          <p:nvPr>
            <p:ph type="body" sz="quarter" idx="77" hasCustomPrompt="1"/>
          </p:nvPr>
        </p:nvSpPr>
        <p:spPr>
          <a:xfrm>
            <a:off x="4598988" y="2320079"/>
            <a:ext cx="4292600" cy="165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200" b="1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2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Add subtitle</a:t>
            </a:r>
          </a:p>
        </p:txBody>
      </p:sp>
      <p:sp>
        <p:nvSpPr>
          <p:cNvPr id="9" name="AutoShape 9"/>
          <p:cNvSpPr>
            <a:spLocks noGrp="1"/>
          </p:cNvSpPr>
          <p:nvPr>
            <p:ph type="body" sz="quarter" idx="78" hasCustomPrompt="1"/>
          </p:nvPr>
        </p:nvSpPr>
        <p:spPr>
          <a:xfrm>
            <a:off x="4598988" y="2768025"/>
            <a:ext cx="2362200" cy="800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0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Click to edit Master text styles</a:t>
            </a:r>
          </a:p>
          <a:p>
            <a:pPr marL="127000" lvl="1" indent="-1270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Second level</a:t>
            </a:r>
          </a:p>
          <a:p>
            <a:pPr marL="301625" lvl="2" indent="-1270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Third level</a:t>
            </a:r>
          </a:p>
          <a:p>
            <a:pPr marL="1013200" lvl="3" indent="-203200" algn="l">
              <a:lnSpc>
                <a:spcPct val="83333"/>
              </a:lnSpc>
              <a:buChar char=" "/>
            </a:pPr>
            <a:r>
              <a:rPr lang="en-US" sz="1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Fourth level</a:t>
            </a:r>
          </a:p>
          <a:p>
            <a:pPr marL="1257800" lvl="4" indent="-177800" algn="l">
              <a:lnSpc>
                <a:spcPct val="83333"/>
              </a:lnSpc>
              <a:buChar char=" "/>
            </a:pPr>
            <a:r>
              <a:rPr lang="en-US" sz="14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Fifth level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6ACD24A-E5BB-481F-2394-8B11FC64D92E}"/>
              </a:ext>
            </a:extLst>
          </p:cNvPr>
          <p:cNvSpPr txBox="1"/>
          <p:nvPr userDrawn="1"/>
        </p:nvSpPr>
        <p:spPr>
          <a:xfrm>
            <a:off x="179388" y="163386"/>
            <a:ext cx="2016578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ja-JP" sz="600" b="0" i="0" u="none" strike="noStrike">
                <a:solidFill>
                  <a:srgbClr val="000000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TikTok Shop Japan ― </a:t>
            </a:r>
            <a:r>
              <a:rPr lang="ja-JP" altLang="en-US" sz="600" b="0" i="0" u="none" strike="noStrike">
                <a:solidFill>
                  <a:srgbClr val="000000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発見から購買まで、</a:t>
            </a:r>
            <a:r>
              <a:rPr lang="en-US" altLang="ja-JP" sz="600" b="0" i="0" u="none" strike="noStrike">
                <a:solidFill>
                  <a:srgbClr val="000000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1</a:t>
            </a:r>
            <a:r>
              <a:rPr lang="ja-JP" altLang="en-US" sz="600" b="0" i="0" u="none" strike="noStrike">
                <a:solidFill>
                  <a:srgbClr val="000000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分でつながる</a:t>
            </a:r>
          </a:p>
        </p:txBody>
      </p:sp>
      <p:pic>
        <p:nvPicPr>
          <p:cNvPr id="11" name="図 10" descr="ロゴ&#10;&#10;AI 生成コンテンツは誤りを含む可能性があります。">
            <a:extLst>
              <a:ext uri="{FF2B5EF4-FFF2-40B4-BE49-F238E27FC236}">
                <a16:creationId xmlns:a16="http://schemas.microsoft.com/office/drawing/2014/main" id="{88F6D5C1-F7A4-A8DF-4A5F-811B9DECDA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429" y="4768232"/>
            <a:ext cx="790571" cy="296464"/>
          </a:xfrm>
          <a:prstGeom prst="rect">
            <a:avLst/>
          </a:prstGeom>
        </p:spPr>
      </p:pic>
      <p:cxnSp>
        <p:nvCxnSpPr>
          <p:cNvPr id="12" name="Connector 3">
            <a:extLst>
              <a:ext uri="{FF2B5EF4-FFF2-40B4-BE49-F238E27FC236}">
                <a16:creationId xmlns:a16="http://schemas.microsoft.com/office/drawing/2014/main" id="{208E48FA-B3E8-A4BE-485A-A071CD1D12BA}"/>
              </a:ext>
            </a:extLst>
          </p:cNvPr>
          <p:cNvCxnSpPr/>
          <p:nvPr userDrawn="1"/>
        </p:nvCxnSpPr>
        <p:spPr>
          <a:xfrm>
            <a:off x="852041" y="4864100"/>
            <a:ext cx="0" cy="108394"/>
          </a:xfrm>
          <a:prstGeom prst="straightConnector1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AutoShape 3">
            <a:extLst>
              <a:ext uri="{FF2B5EF4-FFF2-40B4-BE49-F238E27FC236}">
                <a16:creationId xmlns:a16="http://schemas.microsoft.com/office/drawing/2014/main" id="{22F9B1CB-98D8-EA70-E5B2-9E25FD4547D1}"/>
              </a:ext>
            </a:extLst>
          </p:cNvPr>
          <p:cNvSpPr txBox="1">
            <a:spLocks/>
          </p:cNvSpPr>
          <p:nvPr userDrawn="1"/>
        </p:nvSpPr>
        <p:spPr>
          <a:xfrm>
            <a:off x="916268" y="4825921"/>
            <a:ext cx="432998" cy="190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45720" rIns="0" bIns="4572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 spc="0">
                <a:solidFill>
                  <a:srgbClr val="000000">
                    <a:alpha val="100000"/>
                  </a:srgbClr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68AB2E47-5A43-F040-A03C-7972201B9AE9}" type="slidenum">
              <a:rPr lang="en-US" b="1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‹#›</a:t>
            </a:fld>
            <a:endParaRPr lang="en-US" b="1">
              <a:solidFill>
                <a:srgbClr val="000000"/>
              </a:solidFill>
              <a:latin typeface="TikTok Sans Text"/>
              <a:ea typeface="TikTok Sans Text"/>
              <a:cs typeface="TikTok Sans Text"/>
              <a:sym typeface="TikTok Sans Text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2 SECTION   IMAGE M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>
            <a:extLst>
              <a:ext uri="{FF2B5EF4-FFF2-40B4-BE49-F238E27FC236}">
                <a16:creationId xmlns:a16="http://schemas.microsoft.com/office/drawing/2014/main" id="{34C570EA-F29A-80F0-A5BB-BA735F4C1B4B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204A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t"/>
          <a:lstStyle/>
          <a:p>
            <a:pPr algn="l">
              <a:defRPr/>
            </a:pPr>
            <a:endParaRPr/>
          </a:p>
        </p:txBody>
      </p:sp>
      <p:sp>
        <p:nvSpPr>
          <p:cNvPr id="3" name="AutoShape 3"/>
          <p:cNvSpPr>
            <a:spLocks noGrp="1"/>
          </p:cNvSpPr>
          <p:nvPr>
            <p:ph type="body" sz="quarter" idx="73" hasCustomPrompt="1"/>
          </p:nvPr>
        </p:nvSpPr>
        <p:spPr>
          <a:xfrm>
            <a:off x="4598988" y="735013"/>
            <a:ext cx="4292600" cy="546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b">
            <a:spAutoFit/>
          </a:bodyPr>
          <a:lstStyle>
            <a:lvl1pPr algn="l">
              <a:lnSpc>
                <a:spcPct val="75000"/>
              </a:lnSpc>
              <a:defRPr sz="4800" b="1" i="0" u="none" strike="noStrike" spc="0">
                <a:solidFill>
                  <a:srgbClr val="000000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75000"/>
              </a:lnSpc>
            </a:pPr>
            <a:r>
              <a:rPr lang="en-US" sz="4800" b="1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Add a title here</a:t>
            </a:r>
          </a:p>
        </p:txBody>
      </p:sp>
      <p:sp>
        <p:nvSpPr>
          <p:cNvPr id="7" name="AutoShape 7"/>
          <p:cNvSpPr>
            <a:spLocks noGrp="1"/>
          </p:cNvSpPr>
          <p:nvPr>
            <p:ph type="pic" sz="quarter" idx="76"/>
          </p:nvPr>
        </p:nvSpPr>
        <p:spPr>
          <a:xfrm>
            <a:off x="1229230" y="682579"/>
            <a:ext cx="2140529" cy="3780563"/>
          </a:xfrm>
          <a:prstGeom prst="roundRect">
            <a:avLst>
              <a:gd name="adj" fmla="val 6490"/>
            </a:avLst>
          </a:prstGeom>
          <a:solidFill>
            <a:srgbClr val="BFBFBF">
              <a:alpha val="100000"/>
            </a:srgbClr>
          </a:solidFill>
          <a:ln w="12700">
            <a:noFill/>
            <a:prstDash val="solid"/>
          </a:ln>
        </p:spPr>
        <p:txBody>
          <a:bodyPr lIns="63500" tIns="63500" rIns="63500" bIns="63500" anchor="ctr"/>
          <a:lstStyle>
            <a:lvl1pPr algn="ctr">
              <a:defRPr sz="16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/>
            <a:endParaRPr/>
          </a:p>
        </p:txBody>
      </p:sp>
      <p:sp>
        <p:nvSpPr>
          <p:cNvPr id="8" name="AutoShape 8"/>
          <p:cNvSpPr>
            <a:spLocks noGrp="1"/>
          </p:cNvSpPr>
          <p:nvPr>
            <p:ph type="body" sz="quarter" idx="77" hasCustomPrompt="1"/>
          </p:nvPr>
        </p:nvSpPr>
        <p:spPr>
          <a:xfrm>
            <a:off x="4598988" y="2320079"/>
            <a:ext cx="4292600" cy="165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200" b="1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2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Add subtitle</a:t>
            </a:r>
          </a:p>
        </p:txBody>
      </p:sp>
      <p:sp>
        <p:nvSpPr>
          <p:cNvPr id="9" name="AutoShape 9"/>
          <p:cNvSpPr>
            <a:spLocks noGrp="1"/>
          </p:cNvSpPr>
          <p:nvPr>
            <p:ph type="body" sz="quarter" idx="78" hasCustomPrompt="1"/>
          </p:nvPr>
        </p:nvSpPr>
        <p:spPr>
          <a:xfrm>
            <a:off x="4598988" y="2768025"/>
            <a:ext cx="2362200" cy="800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0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Click to edit Master text styles</a:t>
            </a:r>
          </a:p>
          <a:p>
            <a:pPr marL="127000" lvl="1" indent="-1270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Second level</a:t>
            </a:r>
          </a:p>
          <a:p>
            <a:pPr marL="301625" lvl="2" indent="-1270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Third level</a:t>
            </a:r>
          </a:p>
          <a:p>
            <a:pPr marL="1013200" lvl="3" indent="-203200" algn="l">
              <a:lnSpc>
                <a:spcPct val="83333"/>
              </a:lnSpc>
              <a:buChar char=" "/>
            </a:pPr>
            <a:r>
              <a:rPr lang="en-US" sz="1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Fourth level</a:t>
            </a:r>
          </a:p>
          <a:p>
            <a:pPr marL="1257800" lvl="4" indent="-177800" algn="l">
              <a:lnSpc>
                <a:spcPct val="83333"/>
              </a:lnSpc>
              <a:buChar char=" "/>
            </a:pPr>
            <a:r>
              <a:rPr lang="en-US" sz="14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Fifth level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6ACD24A-E5BB-481F-2394-8B11FC64D92E}"/>
              </a:ext>
            </a:extLst>
          </p:cNvPr>
          <p:cNvSpPr txBox="1"/>
          <p:nvPr userDrawn="1"/>
        </p:nvSpPr>
        <p:spPr>
          <a:xfrm>
            <a:off x="179388" y="163386"/>
            <a:ext cx="2016578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ja-JP" sz="600" b="0" i="0" u="none" strike="noStrike">
                <a:solidFill>
                  <a:srgbClr val="000000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TikTok Shop Japan ― </a:t>
            </a:r>
            <a:r>
              <a:rPr lang="ja-JP" altLang="en-US" sz="600" b="0" i="0" u="none" strike="noStrike">
                <a:solidFill>
                  <a:srgbClr val="000000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発見から購買まで、</a:t>
            </a:r>
            <a:r>
              <a:rPr lang="en-US" altLang="ja-JP" sz="600" b="0" i="0" u="none" strike="noStrike">
                <a:solidFill>
                  <a:srgbClr val="000000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1</a:t>
            </a:r>
            <a:r>
              <a:rPr lang="ja-JP" altLang="en-US" sz="600" b="0" i="0" u="none" strike="noStrike">
                <a:solidFill>
                  <a:srgbClr val="000000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分でつながる</a:t>
            </a:r>
          </a:p>
        </p:txBody>
      </p:sp>
      <p:pic>
        <p:nvPicPr>
          <p:cNvPr id="11" name="図 10" descr="ロゴ&#10;&#10;AI 生成コンテンツは誤りを含む可能性があります。">
            <a:extLst>
              <a:ext uri="{FF2B5EF4-FFF2-40B4-BE49-F238E27FC236}">
                <a16:creationId xmlns:a16="http://schemas.microsoft.com/office/drawing/2014/main" id="{88F6D5C1-F7A4-A8DF-4A5F-811B9DECDA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429" y="4768232"/>
            <a:ext cx="790571" cy="296464"/>
          </a:xfrm>
          <a:prstGeom prst="rect">
            <a:avLst/>
          </a:prstGeom>
        </p:spPr>
      </p:pic>
      <p:cxnSp>
        <p:nvCxnSpPr>
          <p:cNvPr id="12" name="Connector 3">
            <a:extLst>
              <a:ext uri="{FF2B5EF4-FFF2-40B4-BE49-F238E27FC236}">
                <a16:creationId xmlns:a16="http://schemas.microsoft.com/office/drawing/2014/main" id="{208E48FA-B3E8-A4BE-485A-A071CD1D12BA}"/>
              </a:ext>
            </a:extLst>
          </p:cNvPr>
          <p:cNvCxnSpPr/>
          <p:nvPr userDrawn="1"/>
        </p:nvCxnSpPr>
        <p:spPr>
          <a:xfrm>
            <a:off x="852041" y="4864100"/>
            <a:ext cx="0" cy="108394"/>
          </a:xfrm>
          <a:prstGeom prst="straightConnector1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AutoShape 3">
            <a:extLst>
              <a:ext uri="{FF2B5EF4-FFF2-40B4-BE49-F238E27FC236}">
                <a16:creationId xmlns:a16="http://schemas.microsoft.com/office/drawing/2014/main" id="{22F9B1CB-98D8-EA70-E5B2-9E25FD4547D1}"/>
              </a:ext>
            </a:extLst>
          </p:cNvPr>
          <p:cNvSpPr txBox="1">
            <a:spLocks/>
          </p:cNvSpPr>
          <p:nvPr userDrawn="1"/>
        </p:nvSpPr>
        <p:spPr>
          <a:xfrm>
            <a:off x="916268" y="4825921"/>
            <a:ext cx="432998" cy="190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45720" rIns="0" bIns="4572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 spc="0">
                <a:solidFill>
                  <a:srgbClr val="000000">
                    <a:alpha val="100000"/>
                  </a:srgbClr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68AB2E47-5A43-F040-A03C-7972201B9AE9}" type="slidenum">
              <a:rPr lang="en-US" b="1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‹#›</a:t>
            </a:fld>
            <a:endParaRPr lang="en-US" b="1">
              <a:solidFill>
                <a:srgbClr val="000000"/>
              </a:solidFill>
              <a:latin typeface="TikTok Sans Text"/>
              <a:ea typeface="TikTok Sans Text"/>
              <a:cs typeface="TikTok Sans Text"/>
              <a:sym typeface="TikTok Sans Text"/>
            </a:endParaRPr>
          </a:p>
        </p:txBody>
      </p:sp>
    </p:spTree>
    <p:extLst>
      <p:ext uri="{BB962C8B-B14F-4D97-AF65-F5344CB8AC3E}">
        <p14:creationId xmlns:p14="http://schemas.microsoft.com/office/powerpoint/2010/main" val="690266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02 TITLE COLOURWAY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t"/>
          <a:lstStyle/>
          <a:p>
            <a:pPr algn="l">
              <a:defRPr/>
            </a:pPr>
            <a:endParaRPr/>
          </a:p>
        </p:txBody>
      </p:sp>
      <p:sp>
        <p:nvSpPr>
          <p:cNvPr id="3" name="AutoShape 3"/>
          <p:cNvSpPr>
            <a:spLocks noGrp="1"/>
          </p:cNvSpPr>
          <p:nvPr>
            <p:ph type="pic" sz="quarter" idx="7"/>
          </p:nvPr>
        </p:nvSpPr>
        <p:spPr>
          <a:xfrm>
            <a:off x="4532924" y="806828"/>
            <a:ext cx="3684953" cy="3601049"/>
          </a:xfrm>
          <a:prstGeom prst="rect">
            <a:avLst/>
          </a:prstGeom>
          <a:solidFill>
            <a:srgbClr val="BFBFBF">
              <a:alpha val="100000"/>
            </a:srgbClr>
          </a:solidFill>
          <a:ln w="12700">
            <a:noFill/>
            <a:prstDash val="solid"/>
            <a:miter lim="8000000"/>
          </a:ln>
        </p:spPr>
        <p:txBody>
          <a:bodyPr lIns="63500" tIns="63500" rIns="63500" bIns="63500" anchor="ctr"/>
          <a:lstStyle>
            <a:lvl1pPr algn="ctr">
              <a:defRPr sz="16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/>
            <a:endParaRPr/>
          </a:p>
        </p:txBody>
      </p:sp>
      <p:sp>
        <p:nvSpPr>
          <p:cNvPr id="4" name="AutoShape 4"/>
          <p:cNvSpPr>
            <a:spLocks noGrp="1"/>
          </p:cNvSpPr>
          <p:nvPr>
            <p:ph type="body" sz="quarter" idx="8" hasCustomPrompt="1"/>
          </p:nvPr>
        </p:nvSpPr>
        <p:spPr>
          <a:xfrm>
            <a:off x="179388" y="1937453"/>
            <a:ext cx="3111500" cy="17399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75000"/>
              </a:lnSpc>
              <a:defRPr sz="3800" b="0" i="0" u="none" strike="noStrike" spc="0">
                <a:solidFill>
                  <a:srgbClr val="FFFFFF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75000"/>
              </a:lnSpc>
            </a:pPr>
            <a:r>
              <a:rPr lang="en-US" sz="38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Customize</a:t>
            </a:r>
            <a:br>
              <a:rPr lang="en-US" sz="3800" b="0" i="0" u="none" strike="noStrike">
                <a:solidFill>
                  <a:srgbClr val="FFFFFF"/>
                </a:solidFill>
                <a:latin typeface="TikTok Sans Display Black"/>
                <a:ea typeface="TikTok Sans Display Black"/>
                <a:cs typeface="TikTok Sans Display Black"/>
                <a:sym typeface="TikTok Sans Display Black"/>
              </a:rPr>
            </a:br>
            <a:r>
              <a:rPr lang="en-US" sz="38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Your</a:t>
            </a:r>
            <a:br>
              <a:rPr lang="en-US" sz="3800" b="0" i="0" u="none" strike="noStrike">
                <a:solidFill>
                  <a:srgbClr val="FFFFFF"/>
                </a:solidFill>
                <a:latin typeface="TikTok Sans Display Black"/>
                <a:ea typeface="TikTok Sans Display Black"/>
                <a:cs typeface="TikTok Sans Display Black"/>
                <a:sym typeface="TikTok Sans Display Black"/>
              </a:rPr>
            </a:br>
            <a:r>
              <a:rPr lang="en-US" sz="38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Presentation</a:t>
            </a:r>
            <a:br>
              <a:rPr lang="en-US" sz="3800" b="0" i="0" u="none" strike="noStrike">
                <a:solidFill>
                  <a:srgbClr val="FFFFFF"/>
                </a:solidFill>
                <a:latin typeface="TikTok Sans Display Black"/>
                <a:ea typeface="TikTok Sans Display Black"/>
                <a:cs typeface="TikTok Sans Display Black"/>
                <a:sym typeface="TikTok Sans Display Black"/>
              </a:rPr>
            </a:br>
            <a:r>
              <a:rPr lang="en-US" sz="38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Title</a:t>
            </a:r>
          </a:p>
        </p:txBody>
      </p:sp>
      <p:sp>
        <p:nvSpPr>
          <p:cNvPr id="5" name="AutoShape 5"/>
          <p:cNvSpPr>
            <a:spLocks noGrp="1"/>
          </p:cNvSpPr>
          <p:nvPr>
            <p:ph type="body" sz="quarter" idx="9" hasCustomPrompt="1"/>
          </p:nvPr>
        </p:nvSpPr>
        <p:spPr>
          <a:xfrm>
            <a:off x="179388" y="3724528"/>
            <a:ext cx="3111500" cy="3429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36000" rIns="0" bIns="0" anchor="t">
            <a:spAutoFit/>
          </a:bodyPr>
          <a:lstStyle>
            <a:lvl1pPr algn="l">
              <a:lnSpc>
                <a:spcPct val="91666"/>
              </a:lnSpc>
              <a:defRPr sz="1100" b="1" i="0" u="none" strike="noStrike" spc="0">
                <a:solidFill>
                  <a:srgbClr val="FFFFFF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100" b="1" i="0" u="none" strike="noStrike">
                <a:solidFill>
                  <a:srgbClr val="FFFFFF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Subheading title</a:t>
            </a:r>
          </a:p>
          <a:p>
            <a:pPr indent="0" algn="l">
              <a:lnSpc>
                <a:spcPct val="91666"/>
              </a:lnSpc>
            </a:pPr>
            <a:r>
              <a:rPr lang="en-US" sz="1100" b="1" i="0" u="none" strike="noStrike">
                <a:solidFill>
                  <a:srgbClr val="FFFFFF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24.11.2024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/>
          <a:srcRect t="3817" r="3226" b="7343"/>
          <a:stretch>
            <a:fillRect/>
          </a:stretch>
        </p:blipFill>
        <p:spPr>
          <a:xfrm>
            <a:off x="3406599" y="-1414"/>
            <a:ext cx="5737400" cy="5144914"/>
          </a:xfrm>
          <a:prstGeom prst="rect">
            <a:avLst/>
          </a:prstGeom>
          <a:ln w="12700">
            <a:noFill/>
            <a:prstDash val="solid"/>
          </a:ln>
        </p:spPr>
      </p:pic>
      <p:sp>
        <p:nvSpPr>
          <p:cNvPr id="7" name="Freeform 7"/>
          <p:cNvSpPr/>
          <p:nvPr/>
        </p:nvSpPr>
        <p:spPr>
          <a:xfrm>
            <a:off x="6130920" y="2043791"/>
            <a:ext cx="764111" cy="859974"/>
          </a:xfrm>
          <a:custGeom>
            <a:avLst/>
            <a:gdLst/>
            <a:ahLst/>
            <a:cxnLst/>
            <a:rect l="l" t="t" r="r" b="b"/>
            <a:pathLst>
              <a:path w="764111" h="859974">
                <a:moveTo>
                  <a:pt x="402106" y="0"/>
                </a:moveTo>
                <a:lnTo>
                  <a:pt x="539599" y="0"/>
                </a:lnTo>
                <a:lnTo>
                  <a:pt x="539628" y="0"/>
                </a:lnTo>
                <a:cubicBezTo>
                  <a:pt x="563423" y="142695"/>
                  <a:pt x="668969" y="205129"/>
                  <a:pt x="764111" y="211822"/>
                </a:cubicBezTo>
                <a:lnTo>
                  <a:pt x="764111" y="348585"/>
                </a:lnTo>
                <a:cubicBezTo>
                  <a:pt x="686799" y="348585"/>
                  <a:pt x="614690" y="329993"/>
                  <a:pt x="555238" y="270540"/>
                </a:cubicBezTo>
                <a:lnTo>
                  <a:pt x="555238" y="574552"/>
                </a:lnTo>
                <a:cubicBezTo>
                  <a:pt x="555238" y="761121"/>
                  <a:pt x="412540" y="859974"/>
                  <a:pt x="278000" y="859974"/>
                </a:cubicBezTo>
                <a:cubicBezTo>
                  <a:pt x="124868" y="859974"/>
                  <a:pt x="0" y="738088"/>
                  <a:pt x="0" y="579025"/>
                </a:cubicBezTo>
                <a:cubicBezTo>
                  <a:pt x="0" y="428876"/>
                  <a:pt x="126359" y="307722"/>
                  <a:pt x="277238" y="307722"/>
                </a:cubicBezTo>
                <a:cubicBezTo>
                  <a:pt x="288406" y="307722"/>
                  <a:pt x="301762" y="308484"/>
                  <a:pt x="315149" y="310705"/>
                </a:cubicBezTo>
                <a:lnTo>
                  <a:pt x="315149" y="458723"/>
                </a:lnTo>
                <a:cubicBezTo>
                  <a:pt x="222989" y="449077"/>
                  <a:pt x="153862" y="495783"/>
                  <a:pt x="153862" y="584228"/>
                </a:cubicBezTo>
                <a:cubicBezTo>
                  <a:pt x="153862" y="660777"/>
                  <a:pt x="213346" y="710038"/>
                  <a:pt x="280220" y="710038"/>
                </a:cubicBezTo>
                <a:cubicBezTo>
                  <a:pt x="347095" y="710038"/>
                  <a:pt x="402106" y="660777"/>
                  <a:pt x="402106" y="584228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  <a:ln w="12700" cap="flat">
            <a:noFill/>
            <a:prstDash val="solid"/>
          </a:ln>
        </p:spPr>
        <p:txBody>
          <a:bodyPr lIns="91440" tIns="45720" rIns="91440" bIns="45720" rtlCol="0" anchor="ctr"/>
          <a:lstStyle/>
          <a:p>
            <a:pPr algn="l">
              <a:defRPr/>
            </a:pPr>
            <a:endParaRPr/>
          </a:p>
        </p:txBody>
      </p:sp>
      <p:sp>
        <p:nvSpPr>
          <p:cNvPr id="8" name="Freeform 8"/>
          <p:cNvSpPr/>
          <p:nvPr/>
        </p:nvSpPr>
        <p:spPr>
          <a:xfrm>
            <a:off x="4531477" y="806828"/>
            <a:ext cx="3686400" cy="3602463"/>
          </a:xfrm>
          <a:custGeom>
            <a:avLst/>
            <a:gdLst/>
            <a:ahLst/>
            <a:cxnLst/>
            <a:rect l="l" t="t" r="r" b="b"/>
            <a:pathLst>
              <a:path w="3686400" h="3602463">
                <a:moveTo>
                  <a:pt x="3274729" y="0"/>
                </a:moveTo>
                <a:lnTo>
                  <a:pt x="639482" y="0"/>
                </a:lnTo>
                <a:lnTo>
                  <a:pt x="639482" y="514702"/>
                </a:lnTo>
                <a:cubicBezTo>
                  <a:pt x="249201" y="833789"/>
                  <a:pt x="0" y="1318997"/>
                  <a:pt x="0" y="1862428"/>
                </a:cubicBezTo>
                <a:cubicBezTo>
                  <a:pt x="0" y="2823431"/>
                  <a:pt x="779032" y="3602463"/>
                  <a:pt x="1740035" y="3602463"/>
                </a:cubicBezTo>
                <a:cubicBezTo>
                  <a:pt x="2333315" y="3602463"/>
                  <a:pt x="2857204" y="3305440"/>
                  <a:pt x="3171248" y="2852069"/>
                </a:cubicBezTo>
                <a:lnTo>
                  <a:pt x="3686400" y="2852205"/>
                </a:lnTo>
                <a:lnTo>
                  <a:pt x="3686400" y="411672"/>
                </a:lnTo>
                <a:cubicBezTo>
                  <a:pt x="3459039" y="411672"/>
                  <a:pt x="3274729" y="227360"/>
                  <a:pt x="3274729" y="0"/>
                </a:cubicBezTo>
                <a:close/>
              </a:path>
            </a:pathLst>
          </a:custGeom>
          <a:noFill/>
          <a:ln w="114300">
            <a:solidFill>
              <a:srgbClr val="FFFFFF">
                <a:alpha val="100000"/>
              </a:srgbClr>
            </a:solidFill>
            <a:prstDash val="solid"/>
            <a:miter lim="8000000"/>
          </a:ln>
        </p:spPr>
        <p:txBody>
          <a:bodyPr vert="horz" lIns="0" tIns="0" rIns="0" bIns="0" rtlCol="0" anchor="t"/>
          <a:lstStyle/>
          <a:p>
            <a:pPr algn="l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9556002" y="1549111"/>
            <a:ext cx="1667170" cy="1598902"/>
          </a:xfrm>
          <a:prstGeom prst="rect">
            <a:avLst/>
          </a:prstGeom>
          <a:solidFill>
            <a:srgbClr val="FFFF00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ctr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Editable image, logo is placed on top. The parts of the spark shape that spills off page to be cut away, after page has been approved. </a:t>
            </a:r>
            <a:endParaRPr lang="en-US" sz="1100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/>
          <a:srcRect/>
          <a:stretch>
            <a:fillRect/>
          </a:stretch>
        </p:blipFill>
        <p:spPr>
          <a:xfrm>
            <a:off x="60153" y="4466533"/>
            <a:ext cx="1440000" cy="578313"/>
          </a:xfrm>
          <a:prstGeom prst="rect">
            <a:avLst/>
          </a:prstGeom>
          <a:ln w="12700">
            <a:noFill/>
            <a:prstDash val="solid"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4 BLANK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EB3EA1A9-E555-CC52-9597-BE4564CF77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000"/>
          </a:blip>
          <a:stretch>
            <a:fillRect/>
          </a:stretch>
        </p:blipFill>
        <p:spPr>
          <a:xfrm>
            <a:off x="0" y="0"/>
            <a:ext cx="9144000" cy="5130800"/>
          </a:xfrm>
          <a:prstGeom prst="rect">
            <a:avLst/>
          </a:prstGeom>
        </p:spPr>
      </p:pic>
      <p:sp>
        <p:nvSpPr>
          <p:cNvPr id="10" name="AutoShape 2">
            <a:extLst>
              <a:ext uri="{FF2B5EF4-FFF2-40B4-BE49-F238E27FC236}">
                <a16:creationId xmlns:a16="http://schemas.microsoft.com/office/drawing/2014/main" id="{BCD3201C-E5BB-A1EA-C571-6F1DAEE71967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7000"/>
            </a:srgbClr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t"/>
          <a:lstStyle/>
          <a:p>
            <a:pPr algn="l">
              <a:defRPr/>
            </a:pPr>
            <a:endParaRPr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4CC4EDD-E8D4-75E3-1DF1-9C454032103C}"/>
              </a:ext>
            </a:extLst>
          </p:cNvPr>
          <p:cNvSpPr txBox="1"/>
          <p:nvPr userDrawn="1"/>
        </p:nvSpPr>
        <p:spPr>
          <a:xfrm>
            <a:off x="179388" y="163386"/>
            <a:ext cx="2016578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ja-JP" sz="600" b="0" i="0" u="none" strike="noStrike">
                <a:solidFill>
                  <a:srgbClr val="000000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TikTok Shop Japan ― </a:t>
            </a:r>
            <a:r>
              <a:rPr lang="ja-JP" altLang="en-US" sz="600" b="0" i="0" u="none" strike="noStrike">
                <a:solidFill>
                  <a:srgbClr val="000000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発見から購買まで、</a:t>
            </a:r>
            <a:r>
              <a:rPr lang="en-US" altLang="ja-JP" sz="600" b="0" i="0" u="none" strike="noStrike">
                <a:solidFill>
                  <a:srgbClr val="000000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1</a:t>
            </a:r>
            <a:r>
              <a:rPr lang="ja-JP" altLang="en-US" sz="600" b="0" i="0" u="none" strike="noStrike">
                <a:solidFill>
                  <a:srgbClr val="000000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分でつながる</a:t>
            </a:r>
          </a:p>
        </p:txBody>
      </p:sp>
    </p:spTree>
    <p:extLst>
      <p:ext uri="{BB962C8B-B14F-4D97-AF65-F5344CB8AC3E}">
        <p14:creationId xmlns:p14="http://schemas.microsoft.com/office/powerpoint/2010/main" val="36082670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8 GALLERY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106" hasCustomPrompt="1"/>
          </p:nvPr>
        </p:nvSpPr>
        <p:spPr>
          <a:xfrm>
            <a:off x="179388" y="163386"/>
            <a:ext cx="3086100" cy="889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6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Presentation title</a:t>
            </a:r>
          </a:p>
        </p:txBody>
      </p:sp>
      <p:sp>
        <p:nvSpPr>
          <p:cNvPr id="3" name="AutoShape 3"/>
          <p:cNvSpPr>
            <a:spLocks noGrp="1"/>
          </p:cNvSpPr>
          <p:nvPr>
            <p:ph type="body" sz="quarter" idx="107" hasCustomPrompt="1"/>
          </p:nvPr>
        </p:nvSpPr>
        <p:spPr>
          <a:xfrm>
            <a:off x="638215" y="4825300"/>
            <a:ext cx="432998" cy="190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45720" rIns="0" bIns="45720" anchor="ctr"/>
          <a:lstStyle>
            <a:lvl1pPr algn="l">
              <a:lnSpc>
                <a:spcPct val="100000"/>
              </a:lnSpc>
              <a:defRPr sz="700" b="1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7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‹#›</a:t>
            </a:r>
          </a:p>
        </p:txBody>
      </p:sp>
      <p:sp>
        <p:nvSpPr>
          <p:cNvPr id="4" name="AutoShape 4"/>
          <p:cNvSpPr>
            <a:spLocks noGrp="1"/>
          </p:cNvSpPr>
          <p:nvPr>
            <p:ph type="body" sz="quarter" idx="108" hasCustomPrompt="1"/>
          </p:nvPr>
        </p:nvSpPr>
        <p:spPr>
          <a:xfrm>
            <a:off x="2432050" y="3954128"/>
            <a:ext cx="1955800" cy="3302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8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8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Click to edit Master text styles</a:t>
            </a:r>
          </a:p>
          <a:p>
            <a:pPr marL="101600" lvl="1" indent="-1016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8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Second level</a:t>
            </a:r>
          </a:p>
          <a:p>
            <a:pPr marL="276225" lvl="2" indent="-1016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8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Third level</a:t>
            </a:r>
          </a:p>
        </p:txBody>
      </p:sp>
      <p:sp>
        <p:nvSpPr>
          <p:cNvPr id="5" name="AutoShape 5"/>
          <p:cNvSpPr>
            <a:spLocks noGrp="1"/>
          </p:cNvSpPr>
          <p:nvPr>
            <p:ph type="pic" sz="quarter" idx="109"/>
          </p:nvPr>
        </p:nvSpPr>
        <p:spPr>
          <a:xfrm>
            <a:off x="4333009" y="1581726"/>
            <a:ext cx="1118755" cy="1705266"/>
          </a:xfrm>
          <a:prstGeom prst="roundRect">
            <a:avLst>
              <a:gd name="adj" fmla="val 7860"/>
            </a:avLst>
          </a:prstGeom>
          <a:solidFill>
            <a:srgbClr val="BFBFBF">
              <a:alpha val="100000"/>
            </a:srgbClr>
          </a:solidFill>
          <a:ln w="12700">
            <a:noFill/>
            <a:prstDash val="solid"/>
          </a:ln>
        </p:spPr>
        <p:txBody>
          <a:bodyPr lIns="63500" tIns="63500" rIns="63500" bIns="63500" anchor="ctr"/>
          <a:lstStyle>
            <a:lvl1pPr algn="ctr">
              <a:defRPr sz="16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/>
            <a:endParaRPr/>
          </a:p>
        </p:txBody>
      </p:sp>
      <p:sp>
        <p:nvSpPr>
          <p:cNvPr id="6" name="AutoShape 6"/>
          <p:cNvSpPr>
            <a:spLocks noGrp="1"/>
          </p:cNvSpPr>
          <p:nvPr>
            <p:ph type="pic" sz="quarter" idx="110"/>
          </p:nvPr>
        </p:nvSpPr>
        <p:spPr>
          <a:xfrm>
            <a:off x="2410517" y="1048583"/>
            <a:ext cx="1794576" cy="2778138"/>
          </a:xfrm>
          <a:prstGeom prst="roundRect">
            <a:avLst>
              <a:gd name="adj" fmla="val 6724"/>
            </a:avLst>
          </a:prstGeom>
          <a:solidFill>
            <a:srgbClr val="BFBFBF">
              <a:alpha val="100000"/>
            </a:srgbClr>
          </a:solidFill>
          <a:ln w="12700">
            <a:noFill/>
            <a:prstDash val="solid"/>
          </a:ln>
        </p:spPr>
        <p:txBody>
          <a:bodyPr lIns="63500" tIns="63500" rIns="63500" bIns="63500" anchor="ctr"/>
          <a:lstStyle>
            <a:lvl1pPr algn="ctr">
              <a:defRPr sz="16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/>
            <a:endParaRPr/>
          </a:p>
        </p:txBody>
      </p:sp>
      <p:sp>
        <p:nvSpPr>
          <p:cNvPr id="7" name="AutoShape 7"/>
          <p:cNvSpPr>
            <a:spLocks noGrp="1"/>
          </p:cNvSpPr>
          <p:nvPr>
            <p:ph type="pic" sz="quarter" idx="111"/>
          </p:nvPr>
        </p:nvSpPr>
        <p:spPr>
          <a:xfrm>
            <a:off x="6403139" y="2208641"/>
            <a:ext cx="298997" cy="455747"/>
          </a:xfrm>
          <a:prstGeom prst="roundRect">
            <a:avLst>
              <a:gd name="adj" fmla="val 7859"/>
            </a:avLst>
          </a:prstGeom>
          <a:solidFill>
            <a:srgbClr val="BFBFBF">
              <a:alpha val="100000"/>
            </a:srgbClr>
          </a:solidFill>
          <a:ln w="12700">
            <a:noFill/>
            <a:prstDash val="solid"/>
          </a:ln>
        </p:spPr>
        <p:txBody>
          <a:bodyPr lIns="63500" tIns="63500" rIns="63500" bIns="63500" anchor="ctr"/>
          <a:lstStyle>
            <a:lvl1pPr algn="ctr">
              <a:defRPr sz="16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/>
            <a:endParaRPr/>
          </a:p>
        </p:txBody>
      </p:sp>
      <p:sp>
        <p:nvSpPr>
          <p:cNvPr id="8" name="AutoShape 8"/>
          <p:cNvSpPr>
            <a:spLocks noGrp="1"/>
          </p:cNvSpPr>
          <p:nvPr>
            <p:ph type="pic" sz="quarter" idx="112"/>
          </p:nvPr>
        </p:nvSpPr>
        <p:spPr>
          <a:xfrm>
            <a:off x="5562360" y="1883061"/>
            <a:ext cx="730183" cy="1112984"/>
          </a:xfrm>
          <a:prstGeom prst="roundRect">
            <a:avLst>
              <a:gd name="adj" fmla="val 7860"/>
            </a:avLst>
          </a:prstGeom>
          <a:solidFill>
            <a:srgbClr val="BFBFBF">
              <a:alpha val="100000"/>
            </a:srgbClr>
          </a:solidFill>
          <a:ln w="12700">
            <a:noFill/>
            <a:prstDash val="solid"/>
          </a:ln>
        </p:spPr>
        <p:txBody>
          <a:bodyPr lIns="63500" tIns="63500" rIns="63500" bIns="63500" anchor="ctr"/>
          <a:lstStyle>
            <a:lvl1pPr algn="ctr">
              <a:defRPr sz="16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/>
            <a:endParaRPr/>
          </a:p>
        </p:txBody>
      </p:sp>
      <p:sp>
        <p:nvSpPr>
          <p:cNvPr id="9" name="AutoShape 9"/>
          <p:cNvSpPr>
            <a:spLocks noGrp="1"/>
          </p:cNvSpPr>
          <p:nvPr>
            <p:ph type="pic" sz="quarter" idx="113"/>
          </p:nvPr>
        </p:nvSpPr>
        <p:spPr>
          <a:xfrm>
            <a:off x="6820544" y="1970808"/>
            <a:ext cx="629738" cy="936000"/>
          </a:xfrm>
          <a:prstGeom prst="roundRect">
            <a:avLst>
              <a:gd name="adj" fmla="val 7859"/>
            </a:avLst>
          </a:prstGeom>
          <a:solidFill>
            <a:srgbClr val="BFBFBF">
              <a:alpha val="100000"/>
            </a:srgbClr>
          </a:solidFill>
          <a:ln w="12700">
            <a:noFill/>
            <a:prstDash val="solid"/>
          </a:ln>
        </p:spPr>
        <p:txBody>
          <a:bodyPr lIns="63500" tIns="63500" rIns="63500" bIns="63500" anchor="ctr"/>
          <a:lstStyle>
            <a:lvl1pPr algn="ctr">
              <a:defRPr sz="16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/>
            <a:endParaRPr/>
          </a:p>
        </p:txBody>
      </p:sp>
      <p:sp>
        <p:nvSpPr>
          <p:cNvPr id="10" name="AutoShape 10"/>
          <p:cNvSpPr>
            <a:spLocks noGrp="1"/>
          </p:cNvSpPr>
          <p:nvPr>
            <p:ph type="pic" sz="quarter" idx="114"/>
          </p:nvPr>
        </p:nvSpPr>
        <p:spPr>
          <a:xfrm>
            <a:off x="7551371" y="1823303"/>
            <a:ext cx="806384" cy="1231624"/>
          </a:xfrm>
          <a:prstGeom prst="roundRect">
            <a:avLst>
              <a:gd name="adj" fmla="val 7860"/>
            </a:avLst>
          </a:prstGeom>
          <a:solidFill>
            <a:srgbClr val="BFBFBF">
              <a:alpha val="100000"/>
            </a:srgbClr>
          </a:solidFill>
          <a:ln w="12700">
            <a:noFill/>
            <a:prstDash val="solid"/>
          </a:ln>
        </p:spPr>
        <p:txBody>
          <a:bodyPr lIns="63500" tIns="63500" rIns="63500" bIns="63500" anchor="ctr"/>
          <a:lstStyle>
            <a:lvl1pPr algn="ctr">
              <a:defRPr sz="16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/>
            <a:endParaRPr/>
          </a:p>
        </p:txBody>
      </p:sp>
      <p:sp>
        <p:nvSpPr>
          <p:cNvPr id="11" name="AutoShape 11"/>
          <p:cNvSpPr>
            <a:spLocks noGrp="1"/>
          </p:cNvSpPr>
          <p:nvPr>
            <p:ph type="pic" sz="quarter" idx="115"/>
          </p:nvPr>
        </p:nvSpPr>
        <p:spPr>
          <a:xfrm>
            <a:off x="8465532" y="1555173"/>
            <a:ext cx="678469" cy="1769918"/>
          </a:xfrm>
          <a:prstGeom prst="rect">
            <a:avLst/>
          </a:prstGeom>
          <a:solidFill>
            <a:srgbClr val="BFBFBF">
              <a:alpha val="100000"/>
            </a:srgbClr>
          </a:solidFill>
          <a:ln w="12700">
            <a:noFill/>
            <a:prstDash val="solid"/>
          </a:ln>
        </p:spPr>
        <p:txBody>
          <a:bodyPr lIns="63500" tIns="63500" rIns="63500" bIns="63500" anchor="ctr"/>
          <a:lstStyle>
            <a:lvl1pPr algn="ctr">
              <a:defRPr sz="16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/>
            <a:endParaRPr/>
          </a:p>
        </p:txBody>
      </p:sp>
      <p:sp>
        <p:nvSpPr>
          <p:cNvPr id="12" name="AutoShape 12"/>
          <p:cNvSpPr>
            <a:spLocks noGrp="1"/>
          </p:cNvSpPr>
          <p:nvPr>
            <p:ph type="body" sz="quarter" idx="116" hasCustomPrompt="1"/>
          </p:nvPr>
        </p:nvSpPr>
        <p:spPr>
          <a:xfrm>
            <a:off x="179387" y="1995300"/>
            <a:ext cx="3086100" cy="3937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ctr">
            <a:spAutoFit/>
          </a:bodyPr>
          <a:lstStyle>
            <a:lvl1pPr algn="l">
              <a:lnSpc>
                <a:spcPct val="75000"/>
              </a:lnSpc>
              <a:defRPr sz="3400" b="1" i="0" u="none" strike="noStrike" spc="0">
                <a:solidFill>
                  <a:srgbClr val="000000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75000"/>
              </a:lnSpc>
            </a:pPr>
            <a:r>
              <a:rPr lang="en-US" sz="3400" b="1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Add a title here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9 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9137638" cy="5143500"/>
          </a:xfrm>
          <a:prstGeom prst="rect">
            <a:avLst/>
          </a:prstGeom>
          <a:solidFill>
            <a:srgbClr val="EDD4B2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t"/>
          <a:lstStyle/>
          <a:p>
            <a:pPr algn="l">
              <a:defRPr/>
            </a:pPr>
            <a:endParaRPr/>
          </a:p>
        </p:txBody>
      </p:sp>
      <p:sp>
        <p:nvSpPr>
          <p:cNvPr id="3" name="AutoShape 3"/>
          <p:cNvSpPr>
            <a:spLocks noGrp="1"/>
          </p:cNvSpPr>
          <p:nvPr>
            <p:ph type="body" sz="quarter" idx="117" hasCustomPrompt="1"/>
          </p:nvPr>
        </p:nvSpPr>
        <p:spPr>
          <a:xfrm>
            <a:off x="179388" y="163386"/>
            <a:ext cx="3086100" cy="889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6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Presentation title</a:t>
            </a:r>
          </a:p>
        </p:txBody>
      </p:sp>
      <p:sp>
        <p:nvSpPr>
          <p:cNvPr id="4" name="AutoShape 4"/>
          <p:cNvSpPr>
            <a:spLocks noGrp="1"/>
          </p:cNvSpPr>
          <p:nvPr>
            <p:ph type="body" sz="quarter" idx="118" hasCustomPrompt="1"/>
          </p:nvPr>
        </p:nvSpPr>
        <p:spPr>
          <a:xfrm>
            <a:off x="638215" y="4825300"/>
            <a:ext cx="432998" cy="190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45720" rIns="0" bIns="45720" anchor="ctr"/>
          <a:lstStyle>
            <a:lvl1pPr algn="l">
              <a:lnSpc>
                <a:spcPct val="100000"/>
              </a:lnSpc>
              <a:defRPr sz="700" b="1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7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‹#›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/>
          <a:srcRect/>
          <a:stretch>
            <a:fillRect/>
          </a:stretch>
        </p:blipFill>
        <p:spPr>
          <a:xfrm>
            <a:off x="155647" y="4825300"/>
            <a:ext cx="432998" cy="173894"/>
          </a:xfrm>
          <a:prstGeom prst="rect">
            <a:avLst/>
          </a:prstGeom>
          <a:ln w="12700">
            <a:noFill/>
            <a:prstDash val="solid"/>
          </a:ln>
        </p:spPr>
      </p:pic>
      <p:sp>
        <p:nvSpPr>
          <p:cNvPr id="6" name="AutoShape 6"/>
          <p:cNvSpPr>
            <a:spLocks noGrp="1"/>
          </p:cNvSpPr>
          <p:nvPr>
            <p:ph type="body" sz="quarter" idx="119" hasCustomPrompt="1"/>
          </p:nvPr>
        </p:nvSpPr>
        <p:spPr>
          <a:xfrm>
            <a:off x="179388" y="1612900"/>
            <a:ext cx="2794000" cy="2286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75000"/>
              </a:lnSpc>
              <a:defRPr sz="2000" b="1" i="0" u="none" strike="noStrike" spc="0">
                <a:solidFill>
                  <a:srgbClr val="000000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75000"/>
              </a:lnSpc>
            </a:pPr>
            <a:r>
              <a:rPr lang="en-US" sz="2000" b="1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Add a title here</a:t>
            </a:r>
          </a:p>
        </p:txBody>
      </p:sp>
      <p:sp>
        <p:nvSpPr>
          <p:cNvPr id="7" name="AutoShape 7"/>
          <p:cNvSpPr>
            <a:spLocks noGrp="1"/>
          </p:cNvSpPr>
          <p:nvPr>
            <p:ph type="body" sz="quarter" idx="120" hasCustomPrompt="1"/>
          </p:nvPr>
        </p:nvSpPr>
        <p:spPr>
          <a:xfrm>
            <a:off x="7555593" y="177800"/>
            <a:ext cx="1409700" cy="444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8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8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Click to edit Master text styles</a:t>
            </a:r>
          </a:p>
          <a:p>
            <a:pPr marL="101600" lvl="1" indent="-1016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8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Second level</a:t>
            </a:r>
          </a:p>
          <a:p>
            <a:pPr marL="276225" lvl="2" indent="-1016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8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Third level</a:t>
            </a:r>
          </a:p>
        </p:txBody>
      </p:sp>
      <p:sp>
        <p:nvSpPr>
          <p:cNvPr id="8" name="AutoShape 8"/>
          <p:cNvSpPr>
            <a:spLocks noGrp="1"/>
          </p:cNvSpPr>
          <p:nvPr>
            <p:ph type="body" sz="quarter" idx="121" hasCustomPrompt="1"/>
          </p:nvPr>
        </p:nvSpPr>
        <p:spPr>
          <a:xfrm>
            <a:off x="7555593" y="1819165"/>
            <a:ext cx="1409700" cy="444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8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8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Click to edit Master text styles</a:t>
            </a:r>
          </a:p>
          <a:p>
            <a:pPr marL="101600" lvl="1" indent="-1016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8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Second level</a:t>
            </a:r>
          </a:p>
          <a:p>
            <a:pPr marL="276225" lvl="2" indent="-1016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8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Third level</a:t>
            </a:r>
          </a:p>
        </p:txBody>
      </p:sp>
      <p:sp>
        <p:nvSpPr>
          <p:cNvPr id="9" name="AutoShape 9"/>
          <p:cNvSpPr>
            <a:spLocks noGrp="1"/>
          </p:cNvSpPr>
          <p:nvPr>
            <p:ph type="body" sz="quarter" idx="122" hasCustomPrompt="1"/>
          </p:nvPr>
        </p:nvSpPr>
        <p:spPr>
          <a:xfrm>
            <a:off x="7555593" y="3597165"/>
            <a:ext cx="1409700" cy="444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8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8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Click to edit Master text styles</a:t>
            </a:r>
          </a:p>
          <a:p>
            <a:pPr marL="101600" lvl="1" indent="-1016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8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Second level</a:t>
            </a:r>
          </a:p>
          <a:p>
            <a:pPr marL="276225" lvl="2" indent="-1016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8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Third level</a:t>
            </a:r>
          </a:p>
        </p:txBody>
      </p:sp>
      <p:cxnSp>
        <p:nvCxnSpPr>
          <p:cNvPr id="10" name="Connector 10"/>
          <p:cNvCxnSpPr/>
          <p:nvPr/>
        </p:nvCxnSpPr>
        <p:spPr>
          <a:xfrm>
            <a:off x="3142343" y="1682748"/>
            <a:ext cx="5995295" cy="0"/>
          </a:xfrm>
          <a:prstGeom prst="straightConnector1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" name="Connector 11"/>
          <p:cNvCxnSpPr/>
          <p:nvPr/>
        </p:nvCxnSpPr>
        <p:spPr>
          <a:xfrm>
            <a:off x="3142343" y="3446234"/>
            <a:ext cx="5995295" cy="0"/>
          </a:xfrm>
          <a:prstGeom prst="straightConnector1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AutoShape 12"/>
          <p:cNvSpPr>
            <a:spLocks noGrp="1"/>
          </p:cNvSpPr>
          <p:nvPr>
            <p:ph type="body" sz="quarter" idx="123" hasCustomPrompt="1"/>
          </p:nvPr>
        </p:nvSpPr>
        <p:spPr>
          <a:xfrm>
            <a:off x="3149600" y="-228600"/>
            <a:ext cx="4216400" cy="2070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ctr">
            <a:spAutoFit/>
          </a:bodyPr>
          <a:lstStyle>
            <a:lvl1pPr algn="l">
              <a:lnSpc>
                <a:spcPct val="91666"/>
              </a:lnSpc>
              <a:defRPr sz="14800" b="1" i="0" u="none" strike="noStrike" spc="0">
                <a:solidFill>
                  <a:srgbClr val="000000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4800" b="1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81</a:t>
            </a:r>
          </a:p>
        </p:txBody>
      </p:sp>
      <p:sp>
        <p:nvSpPr>
          <p:cNvPr id="13" name="AutoShape 13"/>
          <p:cNvSpPr>
            <a:spLocks noGrp="1"/>
          </p:cNvSpPr>
          <p:nvPr>
            <p:ph type="body" sz="quarter" idx="124" hasCustomPrompt="1"/>
          </p:nvPr>
        </p:nvSpPr>
        <p:spPr>
          <a:xfrm>
            <a:off x="3149600" y="1536700"/>
            <a:ext cx="4216400" cy="2070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ctr">
            <a:spAutoFit/>
          </a:bodyPr>
          <a:lstStyle>
            <a:lvl1pPr algn="l">
              <a:lnSpc>
                <a:spcPct val="91666"/>
              </a:lnSpc>
              <a:defRPr sz="14800" b="1" i="0" u="none" strike="noStrike" spc="0">
                <a:solidFill>
                  <a:srgbClr val="000000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4800" b="1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87</a:t>
            </a:r>
          </a:p>
        </p:txBody>
      </p:sp>
      <p:sp>
        <p:nvSpPr>
          <p:cNvPr id="14" name="AutoShape 14"/>
          <p:cNvSpPr>
            <a:spLocks noGrp="1"/>
          </p:cNvSpPr>
          <p:nvPr>
            <p:ph type="body" sz="quarter" idx="125" hasCustomPrompt="1"/>
          </p:nvPr>
        </p:nvSpPr>
        <p:spPr>
          <a:xfrm>
            <a:off x="3149600" y="3303813"/>
            <a:ext cx="4216400" cy="2070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ctr">
            <a:spAutoFit/>
          </a:bodyPr>
          <a:lstStyle>
            <a:lvl1pPr algn="l">
              <a:lnSpc>
                <a:spcPct val="91666"/>
              </a:lnSpc>
              <a:defRPr sz="14800" b="1" i="0" u="none" strike="noStrike" spc="0">
                <a:solidFill>
                  <a:srgbClr val="000000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4800" b="1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93</a:t>
            </a:r>
          </a:p>
        </p:txBody>
      </p:sp>
      <p:sp>
        <p:nvSpPr>
          <p:cNvPr id="15" name="AutoShape 15"/>
          <p:cNvSpPr>
            <a:spLocks noGrp="1"/>
          </p:cNvSpPr>
          <p:nvPr>
            <p:ph type="body" sz="quarter" idx="126" hasCustomPrompt="1"/>
          </p:nvPr>
        </p:nvSpPr>
        <p:spPr>
          <a:xfrm>
            <a:off x="179388" y="2188847"/>
            <a:ext cx="2797186" cy="1778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0" rIns="0" bIns="0" anchor="t"/>
          <a:lstStyle>
            <a:lvl1pPr algn="l">
              <a:lnSpc>
                <a:spcPct val="91666"/>
              </a:lnSpc>
              <a:defRPr sz="1200" b="1" i="0" u="none" strike="noStrike" spc="0">
                <a:solidFill>
                  <a:srgbClr val="000000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200" b="1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Add subtitle</a:t>
            </a:r>
          </a:p>
        </p:txBody>
      </p:sp>
      <p:cxnSp>
        <p:nvCxnSpPr>
          <p:cNvPr id="16" name="Connector 16"/>
          <p:cNvCxnSpPr/>
          <p:nvPr/>
        </p:nvCxnSpPr>
        <p:spPr>
          <a:xfrm>
            <a:off x="600115" y="4864100"/>
            <a:ext cx="0" cy="108394"/>
          </a:xfrm>
          <a:prstGeom prst="straightConnector1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0 TEXT   SPARK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856875" y="0"/>
            <a:ext cx="5287126" cy="5143500"/>
          </a:xfrm>
          <a:custGeom>
            <a:avLst/>
            <a:gdLst/>
            <a:ahLst/>
            <a:cxnLst/>
            <a:rect l="l" t="t" r="r" b="b"/>
            <a:pathLst>
              <a:path w="5287126" h="5143500">
                <a:moveTo>
                  <a:pt x="1052083" y="200026"/>
                </a:moveTo>
                <a:lnTo>
                  <a:pt x="1052083" y="882151"/>
                </a:lnTo>
                <a:cubicBezTo>
                  <a:pt x="534850" y="1305032"/>
                  <a:pt x="204589" y="1948068"/>
                  <a:pt x="204589" y="2668267"/>
                </a:cubicBezTo>
                <a:cubicBezTo>
                  <a:pt x="204589" y="3941865"/>
                  <a:pt x="1237027" y="4974302"/>
                  <a:pt x="2510625" y="4974302"/>
                </a:cubicBezTo>
                <a:cubicBezTo>
                  <a:pt x="3296888" y="4974302"/>
                  <a:pt x="3991188" y="4580664"/>
                  <a:pt x="4407386" y="3979821"/>
                </a:cubicBezTo>
                <a:lnTo>
                  <a:pt x="5090107" y="3980000"/>
                </a:lnTo>
                <a:lnTo>
                  <a:pt x="5090107" y="745606"/>
                </a:lnTo>
                <a:cubicBezTo>
                  <a:pt x="4788792" y="745606"/>
                  <a:pt x="4544527" y="501341"/>
                  <a:pt x="4544527" y="200026"/>
                </a:cubicBezTo>
                <a:close/>
                <a:moveTo>
                  <a:pt x="0" y="0"/>
                </a:moveTo>
                <a:lnTo>
                  <a:pt x="5287126" y="0"/>
                </a:lnTo>
                <a:lnTo>
                  <a:pt x="5287126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t"/>
          <a:lstStyle/>
          <a:p>
            <a:pPr algn="l">
              <a:defRPr/>
            </a:pPr>
            <a:endParaRPr/>
          </a:p>
        </p:txBody>
      </p:sp>
      <p:sp>
        <p:nvSpPr>
          <p:cNvPr id="3" name="AutoShape 3"/>
          <p:cNvSpPr>
            <a:spLocks noGrp="1"/>
          </p:cNvSpPr>
          <p:nvPr>
            <p:ph type="pic" sz="quarter" idx="127"/>
          </p:nvPr>
        </p:nvSpPr>
        <p:spPr>
          <a:xfrm>
            <a:off x="4030838" y="167409"/>
            <a:ext cx="4933775" cy="4821437"/>
          </a:xfrm>
          <a:prstGeom prst="rect">
            <a:avLst/>
          </a:prstGeom>
          <a:solidFill>
            <a:srgbClr val="BFBFBF">
              <a:alpha val="100000"/>
            </a:srgbClr>
          </a:solidFill>
          <a:ln w="12700">
            <a:noFill/>
            <a:prstDash val="solid"/>
            <a:miter lim="8000000"/>
          </a:ln>
        </p:spPr>
        <p:txBody>
          <a:bodyPr lIns="63500" tIns="63500" rIns="63500" bIns="63500" anchor="ctr"/>
          <a:lstStyle>
            <a:lvl1pPr algn="ctr">
              <a:defRPr sz="16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/>
            <a:endParaRPr/>
          </a:p>
        </p:txBody>
      </p:sp>
      <p:sp>
        <p:nvSpPr>
          <p:cNvPr id="4" name="AutoShape 4"/>
          <p:cNvSpPr>
            <a:spLocks noGrp="1"/>
          </p:cNvSpPr>
          <p:nvPr>
            <p:ph type="body" sz="quarter" idx="128" hasCustomPrompt="1"/>
          </p:nvPr>
        </p:nvSpPr>
        <p:spPr>
          <a:xfrm>
            <a:off x="179388" y="163386"/>
            <a:ext cx="3086100" cy="889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6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Presentation title</a:t>
            </a:r>
          </a:p>
        </p:txBody>
      </p:sp>
      <p:sp>
        <p:nvSpPr>
          <p:cNvPr id="5" name="AutoShape 5"/>
          <p:cNvSpPr>
            <a:spLocks noGrp="1"/>
          </p:cNvSpPr>
          <p:nvPr>
            <p:ph type="body" sz="quarter" idx="129" hasCustomPrompt="1"/>
          </p:nvPr>
        </p:nvSpPr>
        <p:spPr>
          <a:xfrm>
            <a:off x="638215" y="4825300"/>
            <a:ext cx="432998" cy="190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45720" rIns="0" bIns="45720" anchor="ctr"/>
          <a:lstStyle>
            <a:lvl1pPr algn="l">
              <a:lnSpc>
                <a:spcPct val="100000"/>
              </a:lnSpc>
              <a:defRPr sz="700" b="1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7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‹#›</a:t>
            </a:r>
          </a:p>
        </p:txBody>
      </p:sp>
      <p:sp>
        <p:nvSpPr>
          <p:cNvPr id="6" name="AutoShape 6"/>
          <p:cNvSpPr>
            <a:spLocks noGrp="1"/>
          </p:cNvSpPr>
          <p:nvPr>
            <p:ph type="body" sz="quarter" idx="130" hasCustomPrompt="1"/>
          </p:nvPr>
        </p:nvSpPr>
        <p:spPr>
          <a:xfrm>
            <a:off x="179387" y="2571750"/>
            <a:ext cx="3086100" cy="800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0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Click to edit Master text styles</a:t>
            </a:r>
          </a:p>
          <a:p>
            <a:pPr marL="127000" lvl="1" indent="-1270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Second level</a:t>
            </a:r>
          </a:p>
          <a:p>
            <a:pPr marL="301625" lvl="2" indent="-1270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Third level</a:t>
            </a:r>
          </a:p>
          <a:p>
            <a:pPr marL="1013200" lvl="3" indent="-203200" algn="l">
              <a:lnSpc>
                <a:spcPct val="83333"/>
              </a:lnSpc>
              <a:buChar char=" "/>
            </a:pPr>
            <a:r>
              <a:rPr lang="en-US" sz="1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Fourth level</a:t>
            </a:r>
          </a:p>
          <a:p>
            <a:pPr marL="1257800" lvl="4" indent="-177800" algn="l">
              <a:lnSpc>
                <a:spcPct val="83333"/>
              </a:lnSpc>
              <a:buChar char=" "/>
            </a:pPr>
            <a:r>
              <a:rPr lang="en-US" sz="14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Fifth level</a:t>
            </a:r>
          </a:p>
        </p:txBody>
      </p:sp>
      <p:sp>
        <p:nvSpPr>
          <p:cNvPr id="7" name="AutoShape 7"/>
          <p:cNvSpPr>
            <a:spLocks noGrp="1"/>
          </p:cNvSpPr>
          <p:nvPr>
            <p:ph type="body" sz="quarter" idx="131" hasCustomPrompt="1"/>
          </p:nvPr>
        </p:nvSpPr>
        <p:spPr>
          <a:xfrm>
            <a:off x="179387" y="1612900"/>
            <a:ext cx="3086100" cy="3937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75000"/>
              </a:lnSpc>
              <a:defRPr sz="3400" b="1" i="0" u="none" strike="noStrike" spc="0">
                <a:solidFill>
                  <a:srgbClr val="000000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75000"/>
              </a:lnSpc>
            </a:pPr>
            <a:r>
              <a:rPr lang="en-US" sz="3400" b="1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Add a title here</a:t>
            </a:r>
          </a:p>
        </p:txBody>
      </p:sp>
      <p:sp>
        <p:nvSpPr>
          <p:cNvPr id="8" name="AutoShape 8"/>
          <p:cNvSpPr>
            <a:spLocks noGrp="1"/>
          </p:cNvSpPr>
          <p:nvPr>
            <p:ph type="body" sz="quarter" idx="132" hasCustomPrompt="1"/>
          </p:nvPr>
        </p:nvSpPr>
        <p:spPr>
          <a:xfrm>
            <a:off x="179387" y="2188847"/>
            <a:ext cx="3086100" cy="165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200" b="1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2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Add subtitle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 TITLE   THREE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>
            <a:spLocks noGrp="1"/>
          </p:cNvSpPr>
          <p:nvPr>
            <p:ph type="body" sz="quarter" idx="134" hasCustomPrompt="1"/>
          </p:nvPr>
        </p:nvSpPr>
        <p:spPr>
          <a:xfrm>
            <a:off x="638215" y="4825300"/>
            <a:ext cx="432998" cy="190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45720" rIns="0" bIns="45720" anchor="ctr"/>
          <a:lstStyle>
            <a:lvl1pPr algn="l">
              <a:lnSpc>
                <a:spcPct val="100000"/>
              </a:lnSpc>
              <a:defRPr sz="700" b="1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7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‹#›</a:t>
            </a:r>
          </a:p>
        </p:txBody>
      </p:sp>
      <p:sp>
        <p:nvSpPr>
          <p:cNvPr id="4" name="AutoShape 4"/>
          <p:cNvSpPr>
            <a:spLocks noGrp="1"/>
          </p:cNvSpPr>
          <p:nvPr>
            <p:ph type="body" sz="quarter" idx="135" hasCustomPrompt="1"/>
          </p:nvPr>
        </p:nvSpPr>
        <p:spPr>
          <a:xfrm>
            <a:off x="2756580" y="2819855"/>
            <a:ext cx="1473200" cy="2540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8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8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Add title</a:t>
            </a:r>
          </a:p>
        </p:txBody>
      </p:sp>
      <p:sp>
        <p:nvSpPr>
          <p:cNvPr id="5" name="AutoShape 5"/>
          <p:cNvSpPr>
            <a:spLocks noGrp="1"/>
          </p:cNvSpPr>
          <p:nvPr>
            <p:ph type="body" sz="quarter" idx="136" hasCustomPrompt="1"/>
          </p:nvPr>
        </p:nvSpPr>
        <p:spPr>
          <a:xfrm>
            <a:off x="179387" y="1659195"/>
            <a:ext cx="8788400" cy="571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75000"/>
              </a:lnSpc>
              <a:defRPr sz="5000" b="1" i="0" u="none" strike="noStrike" spc="0">
                <a:solidFill>
                  <a:srgbClr val="000000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75000"/>
              </a:lnSpc>
            </a:pPr>
            <a:r>
              <a:rPr lang="en-US" sz="5000" b="1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Add title</a:t>
            </a:r>
          </a:p>
        </p:txBody>
      </p:sp>
      <p:sp>
        <p:nvSpPr>
          <p:cNvPr id="6" name="AutoShape 6"/>
          <p:cNvSpPr>
            <a:spLocks noGrp="1"/>
          </p:cNvSpPr>
          <p:nvPr>
            <p:ph type="body" sz="quarter" idx="137" hasCustomPrompt="1"/>
          </p:nvPr>
        </p:nvSpPr>
        <p:spPr>
          <a:xfrm>
            <a:off x="4817609" y="2819855"/>
            <a:ext cx="1473200" cy="2540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8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8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Add title</a:t>
            </a:r>
          </a:p>
        </p:txBody>
      </p:sp>
      <p:sp>
        <p:nvSpPr>
          <p:cNvPr id="7" name="AutoShape 7"/>
          <p:cNvSpPr>
            <a:spLocks noGrp="1"/>
          </p:cNvSpPr>
          <p:nvPr>
            <p:ph type="body" sz="quarter" idx="138" hasCustomPrompt="1"/>
          </p:nvPr>
        </p:nvSpPr>
        <p:spPr>
          <a:xfrm>
            <a:off x="6878638" y="2819855"/>
            <a:ext cx="1473200" cy="2540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8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8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Add title</a:t>
            </a:r>
          </a:p>
        </p:txBody>
      </p:sp>
      <p:sp>
        <p:nvSpPr>
          <p:cNvPr id="8" name="AutoShape 8"/>
          <p:cNvSpPr>
            <a:spLocks noGrp="1"/>
          </p:cNvSpPr>
          <p:nvPr>
            <p:ph type="body" sz="quarter" idx="139" hasCustomPrompt="1"/>
          </p:nvPr>
        </p:nvSpPr>
        <p:spPr>
          <a:xfrm>
            <a:off x="2756580" y="3153683"/>
            <a:ext cx="1473200" cy="5080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9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9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Click to edit Master text styles</a:t>
            </a:r>
          </a:p>
          <a:p>
            <a:pPr marL="114300" lvl="1" indent="-1143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9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Second level</a:t>
            </a:r>
          </a:p>
          <a:p>
            <a:pPr marL="288925" lvl="2" indent="-1143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9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Third level</a:t>
            </a:r>
          </a:p>
        </p:txBody>
      </p:sp>
      <p:sp>
        <p:nvSpPr>
          <p:cNvPr id="9" name="AutoShape 9"/>
          <p:cNvSpPr>
            <a:spLocks noGrp="1"/>
          </p:cNvSpPr>
          <p:nvPr>
            <p:ph type="body" sz="quarter" idx="140" hasCustomPrompt="1"/>
          </p:nvPr>
        </p:nvSpPr>
        <p:spPr>
          <a:xfrm>
            <a:off x="4817609" y="3153683"/>
            <a:ext cx="1473200" cy="5080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9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9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Click to edit Master text styles</a:t>
            </a:r>
          </a:p>
          <a:p>
            <a:pPr marL="114300" lvl="1" indent="-1143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9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Second level</a:t>
            </a:r>
          </a:p>
          <a:p>
            <a:pPr marL="288925" lvl="2" indent="-1143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9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Third level</a:t>
            </a:r>
          </a:p>
        </p:txBody>
      </p:sp>
      <p:sp>
        <p:nvSpPr>
          <p:cNvPr id="10" name="AutoShape 10"/>
          <p:cNvSpPr>
            <a:spLocks noGrp="1"/>
          </p:cNvSpPr>
          <p:nvPr>
            <p:ph type="body" sz="quarter" idx="141" hasCustomPrompt="1"/>
          </p:nvPr>
        </p:nvSpPr>
        <p:spPr>
          <a:xfrm>
            <a:off x="6878638" y="3153683"/>
            <a:ext cx="1473200" cy="5080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9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9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Click to edit Master text styles</a:t>
            </a:r>
          </a:p>
          <a:p>
            <a:pPr marL="114300" lvl="1" indent="-1143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9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Second level</a:t>
            </a:r>
          </a:p>
          <a:p>
            <a:pPr marL="288925" lvl="2" indent="-1143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9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Third level</a:t>
            </a:r>
          </a:p>
        </p:txBody>
      </p:sp>
      <p:sp>
        <p:nvSpPr>
          <p:cNvPr id="11" name="AutoShape 11"/>
          <p:cNvSpPr>
            <a:spLocks noGrp="1"/>
          </p:cNvSpPr>
          <p:nvPr>
            <p:ph type="body" sz="quarter" idx="142" hasCustomPrompt="1"/>
          </p:nvPr>
        </p:nvSpPr>
        <p:spPr>
          <a:xfrm>
            <a:off x="179387" y="2458130"/>
            <a:ext cx="8788400" cy="165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200" b="1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2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Add subtitle</a:t>
            </a:r>
          </a:p>
        </p:txBody>
      </p:sp>
      <p:sp>
        <p:nvSpPr>
          <p:cNvPr id="13" name="AutoShape 2">
            <a:extLst>
              <a:ext uri="{FF2B5EF4-FFF2-40B4-BE49-F238E27FC236}">
                <a16:creationId xmlns:a16="http://schemas.microsoft.com/office/drawing/2014/main" id="{04AF7F11-C651-B0E1-114A-6FDC5C57CECB}"/>
              </a:ext>
            </a:extLst>
          </p:cNvPr>
          <p:cNvSpPr>
            <a:spLocks noGrp="1"/>
          </p:cNvSpPr>
          <p:nvPr>
            <p:ph type="body" sz="quarter" idx="195" hasCustomPrompt="1"/>
          </p:nvPr>
        </p:nvSpPr>
        <p:spPr>
          <a:xfrm>
            <a:off x="179388" y="163386"/>
            <a:ext cx="3086100" cy="889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6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TikTok Shop </a:t>
            </a:r>
            <a:r>
              <a:rPr lang="ja-JP" altLang="en-US" sz="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セラー向け完全攻略</a:t>
            </a:r>
            <a:r>
              <a:rPr lang="en-US" sz="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Playbook 1.0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2 COPY   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143" hasCustomPrompt="1"/>
          </p:nvPr>
        </p:nvSpPr>
        <p:spPr>
          <a:xfrm>
            <a:off x="179388" y="163386"/>
            <a:ext cx="3086100" cy="889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6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Presentation title</a:t>
            </a:r>
          </a:p>
        </p:txBody>
      </p:sp>
      <p:sp>
        <p:nvSpPr>
          <p:cNvPr id="3" name="AutoShape 3"/>
          <p:cNvSpPr>
            <a:spLocks noGrp="1"/>
          </p:cNvSpPr>
          <p:nvPr>
            <p:ph type="body" sz="quarter" idx="144" hasCustomPrompt="1"/>
          </p:nvPr>
        </p:nvSpPr>
        <p:spPr>
          <a:xfrm>
            <a:off x="638215" y="4825300"/>
            <a:ext cx="432998" cy="190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45720" rIns="0" bIns="45720" anchor="ctr"/>
          <a:lstStyle>
            <a:lvl1pPr algn="l">
              <a:lnSpc>
                <a:spcPct val="100000"/>
              </a:lnSpc>
              <a:defRPr sz="700" b="1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7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‹#›</a:t>
            </a:r>
          </a:p>
        </p:txBody>
      </p:sp>
      <p:sp>
        <p:nvSpPr>
          <p:cNvPr id="4" name="AutoShape 4"/>
          <p:cNvSpPr>
            <a:spLocks noGrp="1"/>
          </p:cNvSpPr>
          <p:nvPr>
            <p:ph type="body" sz="quarter" idx="145" hasCustomPrompt="1"/>
          </p:nvPr>
        </p:nvSpPr>
        <p:spPr>
          <a:xfrm>
            <a:off x="179387" y="735013"/>
            <a:ext cx="8788400" cy="3937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75000"/>
              </a:lnSpc>
              <a:defRPr sz="3400" b="1" i="0" u="none" strike="noStrike" spc="0">
                <a:solidFill>
                  <a:srgbClr val="000000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75000"/>
              </a:lnSpc>
            </a:pPr>
            <a:r>
              <a:rPr lang="en-US" sz="3400" b="1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Click to edit Master title style</a:t>
            </a:r>
          </a:p>
        </p:txBody>
      </p:sp>
      <p:sp>
        <p:nvSpPr>
          <p:cNvPr id="5" name="AutoShape 5"/>
          <p:cNvSpPr>
            <a:spLocks noGrp="1"/>
          </p:cNvSpPr>
          <p:nvPr>
            <p:ph type="body" sz="quarter" idx="146" hasCustomPrompt="1"/>
          </p:nvPr>
        </p:nvSpPr>
        <p:spPr>
          <a:xfrm>
            <a:off x="179387" y="1612901"/>
            <a:ext cx="3251200" cy="6223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0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Click to edit Master text styles</a:t>
            </a:r>
          </a:p>
          <a:p>
            <a:pPr marL="127000" lvl="1" indent="-1270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Second level</a:t>
            </a:r>
          </a:p>
          <a:p>
            <a:pPr marL="301625" lvl="2" indent="-1270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Third level</a:t>
            </a:r>
          </a:p>
          <a:p>
            <a:pPr marL="1013200" lvl="3" indent="-203200" algn="l">
              <a:lnSpc>
                <a:spcPct val="83333"/>
              </a:lnSpc>
              <a:buChar char=" "/>
            </a:pPr>
            <a:r>
              <a:rPr lang="en-US" sz="1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Fourth level</a:t>
            </a:r>
          </a:p>
        </p:txBody>
      </p:sp>
      <p:sp>
        <p:nvSpPr>
          <p:cNvPr id="6" name="AutoShape 6"/>
          <p:cNvSpPr>
            <a:spLocks noGrp="1"/>
          </p:cNvSpPr>
          <p:nvPr>
            <p:ph type="pic" sz="quarter" idx="147"/>
          </p:nvPr>
        </p:nvSpPr>
        <p:spPr>
          <a:xfrm>
            <a:off x="179388" y="2653521"/>
            <a:ext cx="2862261" cy="2042304"/>
          </a:xfrm>
          <a:prstGeom prst="roundRect">
            <a:avLst>
              <a:gd name="adj" fmla="val 6839"/>
            </a:avLst>
          </a:prstGeom>
          <a:solidFill>
            <a:srgbClr val="BFBFBF">
              <a:alpha val="100000"/>
            </a:srgbClr>
          </a:solidFill>
          <a:ln w="12700">
            <a:noFill/>
            <a:prstDash val="solid"/>
          </a:ln>
        </p:spPr>
        <p:txBody>
          <a:bodyPr lIns="63500" tIns="63500" rIns="63500" bIns="63500" anchor="ctr"/>
          <a:lstStyle>
            <a:lvl1pPr algn="ctr">
              <a:defRPr sz="16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/>
            <a:endParaRPr/>
          </a:p>
        </p:txBody>
      </p:sp>
      <p:sp>
        <p:nvSpPr>
          <p:cNvPr id="7" name="AutoShape 7"/>
          <p:cNvSpPr>
            <a:spLocks noGrp="1"/>
          </p:cNvSpPr>
          <p:nvPr>
            <p:ph type="pic" sz="quarter" idx="148"/>
          </p:nvPr>
        </p:nvSpPr>
        <p:spPr>
          <a:xfrm>
            <a:off x="3140869" y="2653521"/>
            <a:ext cx="2862261" cy="2042304"/>
          </a:xfrm>
          <a:prstGeom prst="roundRect">
            <a:avLst>
              <a:gd name="adj" fmla="val 6474"/>
            </a:avLst>
          </a:prstGeom>
          <a:solidFill>
            <a:srgbClr val="BFBFBF">
              <a:alpha val="100000"/>
            </a:srgbClr>
          </a:solidFill>
          <a:ln w="12700">
            <a:noFill/>
            <a:prstDash val="solid"/>
          </a:ln>
        </p:spPr>
        <p:txBody>
          <a:bodyPr lIns="63500" tIns="63500" rIns="63500" bIns="63500" anchor="ctr"/>
          <a:lstStyle>
            <a:lvl1pPr algn="ctr">
              <a:defRPr sz="16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/>
            <a:endParaRPr/>
          </a:p>
        </p:txBody>
      </p:sp>
      <p:sp>
        <p:nvSpPr>
          <p:cNvPr id="8" name="AutoShape 8"/>
          <p:cNvSpPr>
            <a:spLocks noGrp="1"/>
          </p:cNvSpPr>
          <p:nvPr>
            <p:ph type="pic" sz="quarter" idx="149"/>
          </p:nvPr>
        </p:nvSpPr>
        <p:spPr>
          <a:xfrm>
            <a:off x="6102350" y="2653521"/>
            <a:ext cx="2862261" cy="2042304"/>
          </a:xfrm>
          <a:prstGeom prst="roundRect">
            <a:avLst>
              <a:gd name="adj" fmla="val 6839"/>
            </a:avLst>
          </a:prstGeom>
          <a:solidFill>
            <a:srgbClr val="BFBFBF">
              <a:alpha val="100000"/>
            </a:srgbClr>
          </a:solidFill>
          <a:ln w="12700">
            <a:noFill/>
            <a:prstDash val="solid"/>
          </a:ln>
        </p:spPr>
        <p:txBody>
          <a:bodyPr lIns="63500" tIns="63500" rIns="63500" bIns="63500" anchor="ctr"/>
          <a:lstStyle>
            <a:lvl1pPr algn="ctr">
              <a:defRPr sz="16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/>
            <a:endParaRPr/>
          </a:p>
        </p:txBody>
      </p:sp>
      <p:sp>
        <p:nvSpPr>
          <p:cNvPr id="9" name="AutoShape 9"/>
          <p:cNvSpPr>
            <a:spLocks noGrp="1"/>
          </p:cNvSpPr>
          <p:nvPr>
            <p:ph type="body" sz="quarter" idx="150" hasCustomPrompt="1"/>
          </p:nvPr>
        </p:nvSpPr>
        <p:spPr>
          <a:xfrm>
            <a:off x="179387" y="1234051"/>
            <a:ext cx="8788400" cy="165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200" b="1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2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Add subtitle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4 COPY   SPARK IMAGE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t"/>
          <a:lstStyle/>
          <a:p>
            <a:pPr algn="l">
              <a:defRPr/>
            </a:pPr>
            <a:endParaRPr/>
          </a:p>
        </p:txBody>
      </p:sp>
      <p:sp>
        <p:nvSpPr>
          <p:cNvPr id="3" name="Freeform 3"/>
          <p:cNvSpPr/>
          <p:nvPr/>
        </p:nvSpPr>
        <p:spPr>
          <a:xfrm>
            <a:off x="4243754" y="592016"/>
            <a:ext cx="4155831" cy="4097216"/>
          </a:xfrm>
          <a:custGeom>
            <a:avLst/>
            <a:gdLst/>
            <a:ahLst/>
            <a:cxnLst/>
            <a:rect l="l" t="t" r="r" b="b"/>
            <a:pathLst>
              <a:path w="4155831" h="4097216">
                <a:moveTo>
                  <a:pt x="467252" y="0"/>
                </a:moveTo>
                <a:lnTo>
                  <a:pt x="1495430" y="0"/>
                </a:lnTo>
                <a:lnTo>
                  <a:pt x="1495430" y="1"/>
                </a:lnTo>
                <a:lnTo>
                  <a:pt x="3691738" y="1"/>
                </a:lnTo>
                <a:cubicBezTo>
                  <a:pt x="3691738" y="258587"/>
                  <a:pt x="3899518" y="468211"/>
                  <a:pt x="4155831" y="468211"/>
                </a:cubicBezTo>
                <a:lnTo>
                  <a:pt x="4155831" y="2896617"/>
                </a:lnTo>
                <a:lnTo>
                  <a:pt x="4155831" y="3243920"/>
                </a:lnTo>
                <a:lnTo>
                  <a:pt x="4155831" y="3526504"/>
                </a:lnTo>
                <a:lnTo>
                  <a:pt x="3334873" y="3526504"/>
                </a:lnTo>
                <a:lnTo>
                  <a:pt x="3267671" y="3594651"/>
                </a:lnTo>
                <a:cubicBezTo>
                  <a:pt x="2920854" y="3907196"/>
                  <a:pt x="2463236" y="4097216"/>
                  <a:pt x="1961613" y="4097216"/>
                </a:cubicBezTo>
                <a:cubicBezTo>
                  <a:pt x="878235" y="4097216"/>
                  <a:pt x="0" y="3211194"/>
                  <a:pt x="0" y="2118210"/>
                </a:cubicBezTo>
                <a:cubicBezTo>
                  <a:pt x="0" y="1654661"/>
                  <a:pt x="158025" y="1228362"/>
                  <a:pt x="422656" y="891082"/>
                </a:cubicBezTo>
                <a:lnTo>
                  <a:pt x="467252" y="840149"/>
                </a:lnTo>
                <a:close/>
              </a:path>
            </a:pathLst>
          </a:custGeom>
          <a:noFill/>
          <a:ln w="101600">
            <a:solidFill>
              <a:srgbClr val="F1204A">
                <a:alpha val="100000"/>
              </a:srgbClr>
            </a:solidFill>
            <a:prstDash val="solid"/>
            <a:miter lim="8000000"/>
          </a:ln>
        </p:spPr>
        <p:txBody>
          <a:bodyPr vert="horz" lIns="0" tIns="0" rIns="0" bIns="0" rtlCol="0" anchor="t"/>
          <a:lstStyle/>
          <a:p>
            <a:pPr algn="l">
              <a:defRPr/>
            </a:pPr>
            <a:endParaRPr/>
          </a:p>
        </p:txBody>
      </p:sp>
      <p:sp>
        <p:nvSpPr>
          <p:cNvPr id="4" name="AutoShape 4"/>
          <p:cNvSpPr>
            <a:spLocks noGrp="1"/>
          </p:cNvSpPr>
          <p:nvPr>
            <p:ph type="body" sz="quarter" idx="151" hasCustomPrompt="1"/>
          </p:nvPr>
        </p:nvSpPr>
        <p:spPr>
          <a:xfrm>
            <a:off x="179388" y="1572804"/>
            <a:ext cx="3111500" cy="190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36000" rIns="0" bIns="0" anchor="t">
            <a:spAutoFit/>
          </a:bodyPr>
          <a:lstStyle>
            <a:lvl1pPr algn="l">
              <a:lnSpc>
                <a:spcPct val="91666"/>
              </a:lnSpc>
              <a:defRPr sz="1100" b="1" i="0" u="none" strike="noStrike" spc="0">
                <a:solidFill>
                  <a:srgbClr val="FFFFFF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100" b="1" i="0" u="none" strike="noStrike">
                <a:solidFill>
                  <a:srgbClr val="FFFFFF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Add text here</a:t>
            </a:r>
          </a:p>
        </p:txBody>
      </p:sp>
      <p:sp>
        <p:nvSpPr>
          <p:cNvPr id="5" name="AutoShape 5"/>
          <p:cNvSpPr>
            <a:spLocks noGrp="1"/>
          </p:cNvSpPr>
          <p:nvPr>
            <p:ph type="body" sz="quarter" idx="152" hasCustomPrompt="1"/>
          </p:nvPr>
        </p:nvSpPr>
        <p:spPr>
          <a:xfrm>
            <a:off x="179387" y="735013"/>
            <a:ext cx="4064000" cy="3937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75000"/>
              </a:lnSpc>
              <a:defRPr sz="3400" b="1" i="0" u="none" strike="noStrike" spc="0">
                <a:solidFill>
                  <a:srgbClr val="FFFFFF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75000"/>
              </a:lnSpc>
            </a:pPr>
            <a:r>
              <a:rPr lang="en-US" sz="3400" b="1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Add your title.</a:t>
            </a:r>
          </a:p>
        </p:txBody>
      </p:sp>
      <p:sp>
        <p:nvSpPr>
          <p:cNvPr id="6" name="AutoShape 6"/>
          <p:cNvSpPr>
            <a:spLocks noGrp="1"/>
          </p:cNvSpPr>
          <p:nvPr>
            <p:ph type="body" sz="quarter" idx="153" hasCustomPrompt="1"/>
          </p:nvPr>
        </p:nvSpPr>
        <p:spPr>
          <a:xfrm>
            <a:off x="179388" y="163386"/>
            <a:ext cx="3086100" cy="889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600" b="0" i="0" u="none" strike="noStrike" spc="0">
                <a:solidFill>
                  <a:srgbClr val="FFFFFF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600" b="0" i="0" u="none" strike="noStrike">
                <a:solidFill>
                  <a:srgbClr val="FFFFFF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Presentation title</a:t>
            </a:r>
          </a:p>
        </p:txBody>
      </p:sp>
      <p:sp>
        <p:nvSpPr>
          <p:cNvPr id="9" name="AutoShape 9"/>
          <p:cNvSpPr>
            <a:spLocks noGrp="1"/>
          </p:cNvSpPr>
          <p:nvPr>
            <p:ph type="pic" sz="quarter" idx="155"/>
          </p:nvPr>
        </p:nvSpPr>
        <p:spPr>
          <a:xfrm>
            <a:off x="4833256" y="1189835"/>
            <a:ext cx="2999015" cy="2930729"/>
          </a:xfrm>
          <a:prstGeom prst="rect">
            <a:avLst/>
          </a:prstGeom>
          <a:solidFill>
            <a:srgbClr val="BFBFBF">
              <a:alpha val="100000"/>
            </a:srgbClr>
          </a:solidFill>
          <a:ln w="50800">
            <a:solidFill>
              <a:srgbClr val="FFFFFF">
                <a:alpha val="100000"/>
              </a:srgbClr>
            </a:solidFill>
            <a:prstDash val="solid"/>
            <a:miter lim="8000000"/>
          </a:ln>
        </p:spPr>
        <p:txBody>
          <a:bodyPr lIns="63500" tIns="63500" rIns="63500" bIns="63500" anchor="ctr"/>
          <a:lstStyle>
            <a:lvl1pPr algn="ctr">
              <a:defRPr sz="16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/>
            <a:endParaRPr/>
          </a:p>
        </p:txBody>
      </p:sp>
      <p:sp>
        <p:nvSpPr>
          <p:cNvPr id="10" name="AutoShape 10"/>
          <p:cNvSpPr>
            <a:spLocks noGrp="1"/>
          </p:cNvSpPr>
          <p:nvPr>
            <p:ph type="body" sz="quarter" idx="156" hasCustomPrompt="1"/>
          </p:nvPr>
        </p:nvSpPr>
        <p:spPr>
          <a:xfrm>
            <a:off x="179387" y="1234051"/>
            <a:ext cx="4064000" cy="165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200" b="1" i="0" u="none" strike="noStrike" spc="0">
                <a:solidFill>
                  <a:srgbClr val="FFFFFF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200" b="1" i="0" u="none" strike="noStrike">
                <a:solidFill>
                  <a:srgbClr val="FFFFFF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Add subtitle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5 COPY   SPARK IMAGE THR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33624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t"/>
          <a:lstStyle/>
          <a:p>
            <a:pPr algn="l">
              <a:defRPr/>
            </a:pPr>
            <a:endParaRPr/>
          </a:p>
        </p:txBody>
      </p:sp>
      <p:sp>
        <p:nvSpPr>
          <p:cNvPr id="3" name="Freeform 3"/>
          <p:cNvSpPr/>
          <p:nvPr/>
        </p:nvSpPr>
        <p:spPr>
          <a:xfrm>
            <a:off x="4243754" y="592016"/>
            <a:ext cx="4155831" cy="4097216"/>
          </a:xfrm>
          <a:custGeom>
            <a:avLst/>
            <a:gdLst/>
            <a:ahLst/>
            <a:cxnLst/>
            <a:rect l="l" t="t" r="r" b="b"/>
            <a:pathLst>
              <a:path w="4155831" h="4097216">
                <a:moveTo>
                  <a:pt x="467252" y="0"/>
                </a:moveTo>
                <a:lnTo>
                  <a:pt x="1495430" y="0"/>
                </a:lnTo>
                <a:lnTo>
                  <a:pt x="1495430" y="1"/>
                </a:lnTo>
                <a:lnTo>
                  <a:pt x="3691738" y="1"/>
                </a:lnTo>
                <a:cubicBezTo>
                  <a:pt x="3691738" y="258587"/>
                  <a:pt x="3899518" y="468211"/>
                  <a:pt x="4155831" y="468211"/>
                </a:cubicBezTo>
                <a:lnTo>
                  <a:pt x="4155831" y="2896617"/>
                </a:lnTo>
                <a:lnTo>
                  <a:pt x="4155831" y="3243920"/>
                </a:lnTo>
                <a:lnTo>
                  <a:pt x="4155831" y="3526504"/>
                </a:lnTo>
                <a:lnTo>
                  <a:pt x="3334873" y="3526504"/>
                </a:lnTo>
                <a:lnTo>
                  <a:pt x="3267671" y="3594651"/>
                </a:lnTo>
                <a:cubicBezTo>
                  <a:pt x="2920854" y="3907196"/>
                  <a:pt x="2463236" y="4097216"/>
                  <a:pt x="1961613" y="4097216"/>
                </a:cubicBezTo>
                <a:cubicBezTo>
                  <a:pt x="878235" y="4097216"/>
                  <a:pt x="0" y="3211194"/>
                  <a:pt x="0" y="2118210"/>
                </a:cubicBezTo>
                <a:cubicBezTo>
                  <a:pt x="0" y="1654661"/>
                  <a:pt x="158025" y="1228362"/>
                  <a:pt x="422656" y="891082"/>
                </a:cubicBezTo>
                <a:lnTo>
                  <a:pt x="467252" y="840149"/>
                </a:lnTo>
                <a:close/>
              </a:path>
            </a:pathLst>
          </a:custGeom>
          <a:noFill/>
          <a:ln w="101600">
            <a:solidFill>
              <a:srgbClr val="2DCCD3">
                <a:alpha val="100000"/>
              </a:srgbClr>
            </a:solidFill>
            <a:prstDash val="solid"/>
            <a:miter lim="8000000"/>
          </a:ln>
        </p:spPr>
        <p:txBody>
          <a:bodyPr vert="horz" lIns="0" tIns="0" rIns="0" bIns="0" rtlCol="0" anchor="t"/>
          <a:lstStyle/>
          <a:p>
            <a:pPr algn="l">
              <a:defRPr/>
            </a:pPr>
            <a:endParaRPr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/>
          <a:srcRect/>
          <a:stretch>
            <a:fillRect/>
          </a:stretch>
        </p:blipFill>
        <p:spPr>
          <a:xfrm>
            <a:off x="155647" y="4825300"/>
            <a:ext cx="432998" cy="173894"/>
          </a:xfrm>
          <a:prstGeom prst="rect">
            <a:avLst/>
          </a:prstGeom>
          <a:ln w="12700">
            <a:noFill/>
            <a:prstDash val="solid"/>
          </a:ln>
        </p:spPr>
      </p:pic>
      <p:sp>
        <p:nvSpPr>
          <p:cNvPr id="5" name="AutoShape 5"/>
          <p:cNvSpPr>
            <a:spLocks noGrp="1"/>
          </p:cNvSpPr>
          <p:nvPr>
            <p:ph type="pic" sz="quarter" idx="157"/>
          </p:nvPr>
        </p:nvSpPr>
        <p:spPr>
          <a:xfrm>
            <a:off x="4833256" y="1189835"/>
            <a:ext cx="2999015" cy="2930729"/>
          </a:xfrm>
          <a:prstGeom prst="rect">
            <a:avLst/>
          </a:prstGeom>
          <a:solidFill>
            <a:srgbClr val="BFBFBF">
              <a:alpha val="100000"/>
            </a:srgbClr>
          </a:solidFill>
          <a:ln w="50800">
            <a:solidFill>
              <a:srgbClr val="FFFFFF">
                <a:alpha val="100000"/>
              </a:srgbClr>
            </a:solidFill>
            <a:prstDash val="solid"/>
            <a:miter lim="8000000"/>
          </a:ln>
        </p:spPr>
        <p:txBody>
          <a:bodyPr lIns="63500" tIns="63500" rIns="63500" bIns="63500" anchor="ctr"/>
          <a:lstStyle>
            <a:lvl1pPr algn="ctr">
              <a:defRPr sz="16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/>
            <a:endParaRPr/>
          </a:p>
        </p:txBody>
      </p:sp>
      <p:cxnSp>
        <p:nvCxnSpPr>
          <p:cNvPr id="6" name="Connector 6"/>
          <p:cNvCxnSpPr/>
          <p:nvPr/>
        </p:nvCxnSpPr>
        <p:spPr>
          <a:xfrm>
            <a:off x="600115" y="4864100"/>
            <a:ext cx="0" cy="108394"/>
          </a:xfrm>
          <a:prstGeom prst="straightConnector1">
            <a:avLst/>
          </a:prstGeom>
          <a:noFill/>
          <a:ln w="12700" cap="flat" cmpd="sng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>
            <a:spLocks noGrp="1"/>
          </p:cNvSpPr>
          <p:nvPr>
            <p:ph type="body" sz="quarter" idx="158" hasCustomPrompt="1"/>
          </p:nvPr>
        </p:nvSpPr>
        <p:spPr>
          <a:xfrm>
            <a:off x="179388" y="1572804"/>
            <a:ext cx="3111500" cy="190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36000" rIns="0" bIns="0" anchor="t">
            <a:spAutoFit/>
          </a:bodyPr>
          <a:lstStyle>
            <a:lvl1pPr algn="l">
              <a:lnSpc>
                <a:spcPct val="91666"/>
              </a:lnSpc>
              <a:defRPr sz="1100" b="1" i="0" u="none" strike="noStrike" spc="0">
                <a:solidFill>
                  <a:srgbClr val="FFFFFF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100" b="1" i="0" u="none" strike="noStrike">
                <a:solidFill>
                  <a:srgbClr val="FFFFFF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Add text here</a:t>
            </a:r>
          </a:p>
        </p:txBody>
      </p:sp>
      <p:sp>
        <p:nvSpPr>
          <p:cNvPr id="8" name="AutoShape 8"/>
          <p:cNvSpPr>
            <a:spLocks noGrp="1"/>
          </p:cNvSpPr>
          <p:nvPr>
            <p:ph type="body" sz="quarter" idx="159" hasCustomPrompt="1"/>
          </p:nvPr>
        </p:nvSpPr>
        <p:spPr>
          <a:xfrm>
            <a:off x="179387" y="735013"/>
            <a:ext cx="4064000" cy="3937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75000"/>
              </a:lnSpc>
              <a:defRPr sz="3400" b="1" i="0" u="none" strike="noStrike" spc="0">
                <a:solidFill>
                  <a:srgbClr val="FFFFFF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75000"/>
              </a:lnSpc>
            </a:pPr>
            <a:r>
              <a:rPr lang="en-US" sz="3400" b="1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Add your title.</a:t>
            </a:r>
          </a:p>
        </p:txBody>
      </p:sp>
      <p:sp>
        <p:nvSpPr>
          <p:cNvPr id="9" name="AutoShape 9"/>
          <p:cNvSpPr>
            <a:spLocks noGrp="1"/>
          </p:cNvSpPr>
          <p:nvPr>
            <p:ph type="body" sz="quarter" idx="160" hasCustomPrompt="1"/>
          </p:nvPr>
        </p:nvSpPr>
        <p:spPr>
          <a:xfrm>
            <a:off x="179388" y="163386"/>
            <a:ext cx="3086100" cy="889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600" b="0" i="0" u="none" strike="noStrike" spc="0">
                <a:solidFill>
                  <a:srgbClr val="FFFFFF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600" b="0" i="0" u="none" strike="noStrike">
                <a:solidFill>
                  <a:srgbClr val="FFFFFF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Presentation title</a:t>
            </a:r>
          </a:p>
        </p:txBody>
      </p:sp>
      <p:sp>
        <p:nvSpPr>
          <p:cNvPr id="10" name="AutoShape 10"/>
          <p:cNvSpPr>
            <a:spLocks noGrp="1"/>
          </p:cNvSpPr>
          <p:nvPr>
            <p:ph type="body" sz="quarter" idx="161" hasCustomPrompt="1"/>
          </p:nvPr>
        </p:nvSpPr>
        <p:spPr>
          <a:xfrm>
            <a:off x="638215" y="4825300"/>
            <a:ext cx="432998" cy="190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45720" rIns="0" bIns="45720" anchor="ctr"/>
          <a:lstStyle>
            <a:lvl1pPr algn="l">
              <a:lnSpc>
                <a:spcPct val="100000"/>
              </a:lnSpc>
              <a:defRPr sz="700" b="1" i="0" u="none" strike="noStrike" spc="0">
                <a:solidFill>
                  <a:srgbClr val="FFFFFF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700" b="1" i="0" u="none" strike="noStrike">
                <a:solidFill>
                  <a:srgbClr val="FFFFFF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‹#›</a:t>
            </a:r>
          </a:p>
        </p:txBody>
      </p:sp>
      <p:sp>
        <p:nvSpPr>
          <p:cNvPr id="11" name="AutoShape 11"/>
          <p:cNvSpPr>
            <a:spLocks noGrp="1"/>
          </p:cNvSpPr>
          <p:nvPr>
            <p:ph type="body" sz="quarter" idx="162" hasCustomPrompt="1"/>
          </p:nvPr>
        </p:nvSpPr>
        <p:spPr>
          <a:xfrm>
            <a:off x="179387" y="1234051"/>
            <a:ext cx="4064000" cy="165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200" b="1" i="0" u="none" strike="noStrike" spc="0">
                <a:solidFill>
                  <a:srgbClr val="FFFFFF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200" b="1" i="0" u="none" strike="noStrike">
                <a:solidFill>
                  <a:srgbClr val="FFFFFF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Add subtitle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6 COPY   SPARK IMAGE E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4A0505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t"/>
          <a:lstStyle/>
          <a:p>
            <a:pPr algn="l">
              <a:defRPr/>
            </a:pPr>
            <a:endParaRPr/>
          </a:p>
        </p:txBody>
      </p:sp>
      <p:sp>
        <p:nvSpPr>
          <p:cNvPr id="3" name="Freeform 3"/>
          <p:cNvSpPr/>
          <p:nvPr/>
        </p:nvSpPr>
        <p:spPr>
          <a:xfrm>
            <a:off x="4243754" y="592016"/>
            <a:ext cx="4155831" cy="4097216"/>
          </a:xfrm>
          <a:custGeom>
            <a:avLst/>
            <a:gdLst/>
            <a:ahLst/>
            <a:cxnLst/>
            <a:rect l="l" t="t" r="r" b="b"/>
            <a:pathLst>
              <a:path w="4155831" h="4097216">
                <a:moveTo>
                  <a:pt x="467252" y="0"/>
                </a:moveTo>
                <a:lnTo>
                  <a:pt x="1495430" y="0"/>
                </a:lnTo>
                <a:lnTo>
                  <a:pt x="1495430" y="1"/>
                </a:lnTo>
                <a:lnTo>
                  <a:pt x="3691738" y="1"/>
                </a:lnTo>
                <a:cubicBezTo>
                  <a:pt x="3691738" y="258587"/>
                  <a:pt x="3899518" y="468211"/>
                  <a:pt x="4155831" y="468211"/>
                </a:cubicBezTo>
                <a:lnTo>
                  <a:pt x="4155831" y="2896617"/>
                </a:lnTo>
                <a:lnTo>
                  <a:pt x="4155831" y="3243920"/>
                </a:lnTo>
                <a:lnTo>
                  <a:pt x="4155831" y="3526504"/>
                </a:lnTo>
                <a:lnTo>
                  <a:pt x="3334873" y="3526504"/>
                </a:lnTo>
                <a:lnTo>
                  <a:pt x="3267671" y="3594651"/>
                </a:lnTo>
                <a:cubicBezTo>
                  <a:pt x="2920854" y="3907196"/>
                  <a:pt x="2463236" y="4097216"/>
                  <a:pt x="1961613" y="4097216"/>
                </a:cubicBezTo>
                <a:cubicBezTo>
                  <a:pt x="878235" y="4097216"/>
                  <a:pt x="0" y="3211194"/>
                  <a:pt x="0" y="2118210"/>
                </a:cubicBezTo>
                <a:cubicBezTo>
                  <a:pt x="0" y="1654661"/>
                  <a:pt x="158025" y="1228362"/>
                  <a:pt x="422656" y="891082"/>
                </a:cubicBezTo>
                <a:lnTo>
                  <a:pt x="467252" y="840149"/>
                </a:lnTo>
                <a:close/>
              </a:path>
            </a:pathLst>
          </a:custGeom>
          <a:noFill/>
          <a:ln w="101600">
            <a:solidFill>
              <a:srgbClr val="F1204A">
                <a:alpha val="100000"/>
              </a:srgbClr>
            </a:solidFill>
            <a:prstDash val="solid"/>
            <a:miter lim="8000000"/>
          </a:ln>
        </p:spPr>
        <p:txBody>
          <a:bodyPr vert="horz" lIns="0" tIns="0" rIns="0" bIns="0" rtlCol="0" anchor="t"/>
          <a:lstStyle/>
          <a:p>
            <a:pPr algn="l">
              <a:defRPr/>
            </a:pPr>
            <a:endParaRPr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/>
          <a:srcRect/>
          <a:stretch>
            <a:fillRect/>
          </a:stretch>
        </p:blipFill>
        <p:spPr>
          <a:xfrm>
            <a:off x="155647" y="4825300"/>
            <a:ext cx="432998" cy="173894"/>
          </a:xfrm>
          <a:prstGeom prst="rect">
            <a:avLst/>
          </a:prstGeom>
          <a:ln w="12700">
            <a:noFill/>
            <a:prstDash val="solid"/>
          </a:ln>
        </p:spPr>
      </p:pic>
      <p:sp>
        <p:nvSpPr>
          <p:cNvPr id="5" name="AutoShape 5"/>
          <p:cNvSpPr>
            <a:spLocks noGrp="1"/>
          </p:cNvSpPr>
          <p:nvPr>
            <p:ph type="pic" sz="quarter" idx="163"/>
          </p:nvPr>
        </p:nvSpPr>
        <p:spPr>
          <a:xfrm>
            <a:off x="4833256" y="1189835"/>
            <a:ext cx="2999015" cy="2930729"/>
          </a:xfrm>
          <a:prstGeom prst="rect">
            <a:avLst/>
          </a:prstGeom>
          <a:solidFill>
            <a:srgbClr val="BFBFBF">
              <a:alpha val="100000"/>
            </a:srgbClr>
          </a:solidFill>
          <a:ln w="50800">
            <a:solidFill>
              <a:srgbClr val="FFFFFF">
                <a:alpha val="100000"/>
              </a:srgbClr>
            </a:solidFill>
            <a:prstDash val="solid"/>
            <a:miter lim="8000000"/>
          </a:ln>
        </p:spPr>
        <p:txBody>
          <a:bodyPr lIns="63500" tIns="63500" rIns="63500" bIns="63500" anchor="ctr"/>
          <a:lstStyle>
            <a:lvl1pPr algn="ctr">
              <a:defRPr sz="16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/>
            <a:endParaRPr/>
          </a:p>
        </p:txBody>
      </p:sp>
      <p:cxnSp>
        <p:nvCxnSpPr>
          <p:cNvPr id="6" name="Connector 6"/>
          <p:cNvCxnSpPr/>
          <p:nvPr/>
        </p:nvCxnSpPr>
        <p:spPr>
          <a:xfrm>
            <a:off x="600115" y="4864100"/>
            <a:ext cx="0" cy="108394"/>
          </a:xfrm>
          <a:prstGeom prst="straightConnector1">
            <a:avLst/>
          </a:prstGeom>
          <a:noFill/>
          <a:ln w="12700" cap="flat" cmpd="sng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>
            <a:spLocks noGrp="1"/>
          </p:cNvSpPr>
          <p:nvPr>
            <p:ph type="body" sz="quarter" idx="164" hasCustomPrompt="1"/>
          </p:nvPr>
        </p:nvSpPr>
        <p:spPr>
          <a:xfrm>
            <a:off x="179388" y="1572804"/>
            <a:ext cx="3111500" cy="190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36000" rIns="0" bIns="0" anchor="t">
            <a:spAutoFit/>
          </a:bodyPr>
          <a:lstStyle>
            <a:lvl1pPr algn="l">
              <a:lnSpc>
                <a:spcPct val="91666"/>
              </a:lnSpc>
              <a:defRPr sz="1100" b="1" i="0" u="none" strike="noStrike" spc="0">
                <a:solidFill>
                  <a:srgbClr val="FFFFFF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100" b="1" i="0" u="none" strike="noStrike">
                <a:solidFill>
                  <a:srgbClr val="FFFFFF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Add text here</a:t>
            </a:r>
          </a:p>
        </p:txBody>
      </p:sp>
      <p:sp>
        <p:nvSpPr>
          <p:cNvPr id="8" name="AutoShape 8"/>
          <p:cNvSpPr>
            <a:spLocks noGrp="1"/>
          </p:cNvSpPr>
          <p:nvPr>
            <p:ph type="body" sz="quarter" idx="165" hasCustomPrompt="1"/>
          </p:nvPr>
        </p:nvSpPr>
        <p:spPr>
          <a:xfrm>
            <a:off x="179387" y="735013"/>
            <a:ext cx="4064000" cy="3937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75000"/>
              </a:lnSpc>
              <a:defRPr sz="3400" b="1" i="0" u="none" strike="noStrike" spc="0">
                <a:solidFill>
                  <a:srgbClr val="FFFFFF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75000"/>
              </a:lnSpc>
            </a:pPr>
            <a:r>
              <a:rPr lang="en-US" sz="3400" b="1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Add your title.</a:t>
            </a:r>
          </a:p>
        </p:txBody>
      </p:sp>
      <p:sp>
        <p:nvSpPr>
          <p:cNvPr id="9" name="AutoShape 9"/>
          <p:cNvSpPr>
            <a:spLocks noGrp="1"/>
          </p:cNvSpPr>
          <p:nvPr>
            <p:ph type="body" sz="quarter" idx="166" hasCustomPrompt="1"/>
          </p:nvPr>
        </p:nvSpPr>
        <p:spPr>
          <a:xfrm>
            <a:off x="179388" y="163386"/>
            <a:ext cx="3086100" cy="889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600" b="0" i="0" u="none" strike="noStrike" spc="0">
                <a:solidFill>
                  <a:srgbClr val="FFFFFF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600" b="0" i="0" u="none" strike="noStrike">
                <a:solidFill>
                  <a:srgbClr val="FFFFFF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Presentation title</a:t>
            </a:r>
          </a:p>
        </p:txBody>
      </p:sp>
      <p:sp>
        <p:nvSpPr>
          <p:cNvPr id="10" name="AutoShape 10"/>
          <p:cNvSpPr>
            <a:spLocks noGrp="1"/>
          </p:cNvSpPr>
          <p:nvPr>
            <p:ph type="body" sz="quarter" idx="167" hasCustomPrompt="1"/>
          </p:nvPr>
        </p:nvSpPr>
        <p:spPr>
          <a:xfrm>
            <a:off x="638215" y="4825300"/>
            <a:ext cx="432998" cy="190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45720" rIns="0" bIns="45720" anchor="ctr"/>
          <a:lstStyle>
            <a:lvl1pPr algn="l">
              <a:lnSpc>
                <a:spcPct val="100000"/>
              </a:lnSpc>
              <a:defRPr sz="700" b="1" i="0" u="none" strike="noStrike" spc="0">
                <a:solidFill>
                  <a:srgbClr val="FFFFFF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700" b="1" i="0" u="none" strike="noStrike">
                <a:solidFill>
                  <a:srgbClr val="FFFFFF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‹#›</a:t>
            </a:r>
          </a:p>
        </p:txBody>
      </p:sp>
      <p:sp>
        <p:nvSpPr>
          <p:cNvPr id="11" name="AutoShape 11"/>
          <p:cNvSpPr>
            <a:spLocks noGrp="1"/>
          </p:cNvSpPr>
          <p:nvPr>
            <p:ph type="body" sz="quarter" idx="168" hasCustomPrompt="1"/>
          </p:nvPr>
        </p:nvSpPr>
        <p:spPr>
          <a:xfrm>
            <a:off x="179387" y="1234051"/>
            <a:ext cx="4064000" cy="165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200" b="1" i="0" u="none" strike="noStrike" spc="0">
                <a:solidFill>
                  <a:srgbClr val="FFFFFF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200" b="1" i="0" u="none" strike="noStrike">
                <a:solidFill>
                  <a:srgbClr val="FFFFFF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Add subtitle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7 COPY  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169" hasCustomPrompt="1"/>
          </p:nvPr>
        </p:nvSpPr>
        <p:spPr>
          <a:xfrm>
            <a:off x="179388" y="163386"/>
            <a:ext cx="3086100" cy="889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6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Presentation title</a:t>
            </a:r>
          </a:p>
        </p:txBody>
      </p:sp>
      <p:sp>
        <p:nvSpPr>
          <p:cNvPr id="3" name="AutoShape 3"/>
          <p:cNvSpPr>
            <a:spLocks noGrp="1"/>
          </p:cNvSpPr>
          <p:nvPr>
            <p:ph type="body" sz="quarter" idx="170" hasCustomPrompt="1"/>
          </p:nvPr>
        </p:nvSpPr>
        <p:spPr>
          <a:xfrm>
            <a:off x="638215" y="4825300"/>
            <a:ext cx="432998" cy="190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45720" rIns="0" bIns="45720" anchor="ctr"/>
          <a:lstStyle>
            <a:lvl1pPr algn="l">
              <a:lnSpc>
                <a:spcPct val="100000"/>
              </a:lnSpc>
              <a:defRPr sz="700" b="1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7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‹#›</a:t>
            </a:r>
          </a:p>
        </p:txBody>
      </p:sp>
      <p:sp>
        <p:nvSpPr>
          <p:cNvPr id="4" name="AutoShape 4"/>
          <p:cNvSpPr>
            <a:spLocks noGrp="1"/>
          </p:cNvSpPr>
          <p:nvPr>
            <p:ph type="body" sz="quarter" idx="171" hasCustomPrompt="1"/>
          </p:nvPr>
        </p:nvSpPr>
        <p:spPr>
          <a:xfrm>
            <a:off x="179387" y="735013"/>
            <a:ext cx="8788400" cy="3937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75000"/>
              </a:lnSpc>
              <a:defRPr sz="3400" b="1" i="0" u="none" strike="noStrike" spc="0">
                <a:solidFill>
                  <a:srgbClr val="000000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75000"/>
              </a:lnSpc>
            </a:pPr>
            <a:r>
              <a:rPr lang="en-US" sz="3400" b="1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Click to edit Master title style</a:t>
            </a:r>
          </a:p>
        </p:txBody>
      </p:sp>
      <p:sp>
        <p:nvSpPr>
          <p:cNvPr id="5" name="AutoShape 5"/>
          <p:cNvSpPr>
            <a:spLocks noGrp="1"/>
          </p:cNvSpPr>
          <p:nvPr>
            <p:ph type="body" sz="quarter" idx="172" hasCustomPrompt="1"/>
          </p:nvPr>
        </p:nvSpPr>
        <p:spPr>
          <a:xfrm>
            <a:off x="179387" y="1612900"/>
            <a:ext cx="2247900" cy="6223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0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Click to edit Master text styles</a:t>
            </a:r>
          </a:p>
          <a:p>
            <a:pPr marL="127000" lvl="1" indent="-1270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Second level</a:t>
            </a:r>
          </a:p>
          <a:p>
            <a:pPr marL="301625" lvl="2" indent="-1270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Third level</a:t>
            </a:r>
          </a:p>
          <a:p>
            <a:pPr marL="1013200" lvl="3" indent="-203200" algn="l">
              <a:lnSpc>
                <a:spcPct val="83333"/>
              </a:lnSpc>
              <a:buChar char=" "/>
            </a:pPr>
            <a:r>
              <a:rPr lang="en-US" sz="1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Fourth level</a:t>
            </a:r>
          </a:p>
        </p:txBody>
      </p:sp>
      <p:sp>
        <p:nvSpPr>
          <p:cNvPr id="6" name="AutoShape 6"/>
          <p:cNvSpPr>
            <a:spLocks noGrp="1"/>
          </p:cNvSpPr>
          <p:nvPr>
            <p:ph type="pic" sz="quarter" idx="173"/>
          </p:nvPr>
        </p:nvSpPr>
        <p:spPr>
          <a:xfrm>
            <a:off x="3140868" y="1612901"/>
            <a:ext cx="5417342" cy="2556264"/>
          </a:xfrm>
          <a:prstGeom prst="roundRect">
            <a:avLst>
              <a:gd name="adj" fmla="val 7069"/>
            </a:avLst>
          </a:prstGeom>
          <a:solidFill>
            <a:srgbClr val="BFBFBF">
              <a:alpha val="100000"/>
            </a:srgbClr>
          </a:solidFill>
          <a:ln w="12700">
            <a:noFill/>
            <a:prstDash val="solid"/>
          </a:ln>
        </p:spPr>
        <p:txBody>
          <a:bodyPr lIns="63500" tIns="63500" rIns="63500" bIns="63500" anchor="ctr"/>
          <a:lstStyle>
            <a:lvl1pPr algn="ctr">
              <a:defRPr sz="16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/>
            <a:endParaRPr/>
          </a:p>
        </p:txBody>
      </p:sp>
      <p:sp>
        <p:nvSpPr>
          <p:cNvPr id="7" name="AutoShape 7"/>
          <p:cNvSpPr>
            <a:spLocks noGrp="1"/>
          </p:cNvSpPr>
          <p:nvPr>
            <p:ph type="body" sz="quarter" idx="174" hasCustomPrompt="1"/>
          </p:nvPr>
        </p:nvSpPr>
        <p:spPr>
          <a:xfrm>
            <a:off x="179387" y="1234051"/>
            <a:ext cx="8788400" cy="165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200" b="1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2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Add subtitle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03 TITLE COLOURWAY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4A0505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t"/>
          <a:lstStyle/>
          <a:p>
            <a:pPr algn="l">
              <a:defRPr/>
            </a:pPr>
            <a:endParaRPr/>
          </a:p>
        </p:txBody>
      </p:sp>
      <p:sp>
        <p:nvSpPr>
          <p:cNvPr id="3" name="AutoShape 3"/>
          <p:cNvSpPr>
            <a:spLocks noGrp="1"/>
          </p:cNvSpPr>
          <p:nvPr>
            <p:ph type="pic" sz="quarter" idx="10"/>
          </p:nvPr>
        </p:nvSpPr>
        <p:spPr>
          <a:xfrm>
            <a:off x="4532924" y="806828"/>
            <a:ext cx="3684953" cy="3601049"/>
          </a:xfrm>
          <a:prstGeom prst="rect">
            <a:avLst/>
          </a:prstGeom>
          <a:solidFill>
            <a:srgbClr val="BFBFBF">
              <a:alpha val="100000"/>
            </a:srgbClr>
          </a:solidFill>
          <a:ln w="12700">
            <a:noFill/>
            <a:prstDash val="solid"/>
            <a:miter lim="8000000"/>
          </a:ln>
        </p:spPr>
        <p:txBody>
          <a:bodyPr lIns="63500" tIns="63500" rIns="63500" bIns="63500" anchor="ctr"/>
          <a:lstStyle>
            <a:lvl1pPr algn="ctr">
              <a:defRPr sz="16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/>
            <a:endParaRPr/>
          </a:p>
        </p:txBody>
      </p:sp>
      <p:sp>
        <p:nvSpPr>
          <p:cNvPr id="4" name="AutoShape 4"/>
          <p:cNvSpPr>
            <a:spLocks noGrp="1"/>
          </p:cNvSpPr>
          <p:nvPr>
            <p:ph type="body" sz="quarter" idx="11" hasCustomPrompt="1"/>
          </p:nvPr>
        </p:nvSpPr>
        <p:spPr>
          <a:xfrm>
            <a:off x="179388" y="1937453"/>
            <a:ext cx="3111500" cy="17399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75000"/>
              </a:lnSpc>
              <a:defRPr sz="3800" b="0" i="0" u="none" strike="noStrike" spc="0">
                <a:solidFill>
                  <a:srgbClr val="FFFFFF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75000"/>
              </a:lnSpc>
            </a:pPr>
            <a:r>
              <a:rPr lang="en-US" sz="38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Customize</a:t>
            </a:r>
            <a:br>
              <a:rPr lang="en-US" sz="3800" b="0" i="0" u="none" strike="noStrike">
                <a:solidFill>
                  <a:srgbClr val="FFFFFF"/>
                </a:solidFill>
                <a:latin typeface="TikTok Sans Display Black"/>
                <a:ea typeface="TikTok Sans Display Black"/>
                <a:cs typeface="TikTok Sans Display Black"/>
                <a:sym typeface="TikTok Sans Display Black"/>
              </a:rPr>
            </a:br>
            <a:r>
              <a:rPr lang="en-US" sz="38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Your</a:t>
            </a:r>
            <a:br>
              <a:rPr lang="en-US" sz="3800" b="0" i="0" u="none" strike="noStrike">
                <a:solidFill>
                  <a:srgbClr val="FFFFFF"/>
                </a:solidFill>
                <a:latin typeface="TikTok Sans Display Black"/>
                <a:ea typeface="TikTok Sans Display Black"/>
                <a:cs typeface="TikTok Sans Display Black"/>
                <a:sym typeface="TikTok Sans Display Black"/>
              </a:rPr>
            </a:br>
            <a:r>
              <a:rPr lang="en-US" sz="38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Presentation</a:t>
            </a:r>
            <a:br>
              <a:rPr lang="en-US" sz="3800" b="0" i="0" u="none" strike="noStrike">
                <a:solidFill>
                  <a:srgbClr val="FFFFFF"/>
                </a:solidFill>
                <a:latin typeface="TikTok Sans Display Black"/>
                <a:ea typeface="TikTok Sans Display Black"/>
                <a:cs typeface="TikTok Sans Display Black"/>
                <a:sym typeface="TikTok Sans Display Black"/>
              </a:rPr>
            </a:br>
            <a:r>
              <a:rPr lang="en-US" sz="38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Title</a:t>
            </a:r>
          </a:p>
        </p:txBody>
      </p:sp>
      <p:sp>
        <p:nvSpPr>
          <p:cNvPr id="5" name="AutoShape 5"/>
          <p:cNvSpPr>
            <a:spLocks noGrp="1"/>
          </p:cNvSpPr>
          <p:nvPr>
            <p:ph type="body" sz="quarter" idx="12" hasCustomPrompt="1"/>
          </p:nvPr>
        </p:nvSpPr>
        <p:spPr>
          <a:xfrm>
            <a:off x="179388" y="3724528"/>
            <a:ext cx="3111500" cy="3429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36000" rIns="0" bIns="0" anchor="t">
            <a:spAutoFit/>
          </a:bodyPr>
          <a:lstStyle>
            <a:lvl1pPr algn="l">
              <a:lnSpc>
                <a:spcPct val="91666"/>
              </a:lnSpc>
              <a:defRPr sz="1100" b="1" i="0" u="none" strike="noStrike" spc="0">
                <a:solidFill>
                  <a:srgbClr val="FFFFFF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100" b="1" i="0" u="none" strike="noStrike">
                <a:solidFill>
                  <a:srgbClr val="FFFFFF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Subheading title</a:t>
            </a:r>
          </a:p>
          <a:p>
            <a:pPr indent="0" algn="l">
              <a:lnSpc>
                <a:spcPct val="91666"/>
              </a:lnSpc>
            </a:pPr>
            <a:r>
              <a:rPr lang="en-US" sz="1100" b="1" i="0" u="none" strike="noStrike">
                <a:solidFill>
                  <a:srgbClr val="FFFFFF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24.11.2024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/>
          <a:srcRect t="3817" r="3226" b="7343"/>
          <a:stretch>
            <a:fillRect/>
          </a:stretch>
        </p:blipFill>
        <p:spPr>
          <a:xfrm>
            <a:off x="3406599" y="-1414"/>
            <a:ext cx="5737400" cy="5144914"/>
          </a:xfrm>
          <a:prstGeom prst="rect">
            <a:avLst/>
          </a:prstGeom>
          <a:ln w="12700">
            <a:noFill/>
            <a:prstDash val="solid"/>
          </a:ln>
        </p:spPr>
      </p:pic>
      <p:sp>
        <p:nvSpPr>
          <p:cNvPr id="7" name="Freeform 7"/>
          <p:cNvSpPr/>
          <p:nvPr/>
        </p:nvSpPr>
        <p:spPr>
          <a:xfrm>
            <a:off x="6130920" y="2043791"/>
            <a:ext cx="764111" cy="859974"/>
          </a:xfrm>
          <a:custGeom>
            <a:avLst/>
            <a:gdLst/>
            <a:ahLst/>
            <a:cxnLst/>
            <a:rect l="l" t="t" r="r" b="b"/>
            <a:pathLst>
              <a:path w="764111" h="859974">
                <a:moveTo>
                  <a:pt x="402106" y="0"/>
                </a:moveTo>
                <a:lnTo>
                  <a:pt x="539599" y="0"/>
                </a:lnTo>
                <a:lnTo>
                  <a:pt x="539628" y="0"/>
                </a:lnTo>
                <a:cubicBezTo>
                  <a:pt x="563423" y="142695"/>
                  <a:pt x="668969" y="205129"/>
                  <a:pt x="764111" y="211822"/>
                </a:cubicBezTo>
                <a:lnTo>
                  <a:pt x="764111" y="348585"/>
                </a:lnTo>
                <a:cubicBezTo>
                  <a:pt x="686799" y="348585"/>
                  <a:pt x="614690" y="329993"/>
                  <a:pt x="555238" y="270540"/>
                </a:cubicBezTo>
                <a:lnTo>
                  <a:pt x="555238" y="574552"/>
                </a:lnTo>
                <a:cubicBezTo>
                  <a:pt x="555238" y="761121"/>
                  <a:pt x="412540" y="859974"/>
                  <a:pt x="278000" y="859974"/>
                </a:cubicBezTo>
                <a:cubicBezTo>
                  <a:pt x="124868" y="859974"/>
                  <a:pt x="0" y="738088"/>
                  <a:pt x="0" y="579025"/>
                </a:cubicBezTo>
                <a:cubicBezTo>
                  <a:pt x="0" y="428876"/>
                  <a:pt x="126359" y="307722"/>
                  <a:pt x="277238" y="307722"/>
                </a:cubicBezTo>
                <a:cubicBezTo>
                  <a:pt x="288406" y="307722"/>
                  <a:pt x="301762" y="308484"/>
                  <a:pt x="315149" y="310705"/>
                </a:cubicBezTo>
                <a:lnTo>
                  <a:pt x="315149" y="458723"/>
                </a:lnTo>
                <a:cubicBezTo>
                  <a:pt x="222989" y="449077"/>
                  <a:pt x="153862" y="495783"/>
                  <a:pt x="153862" y="584228"/>
                </a:cubicBezTo>
                <a:cubicBezTo>
                  <a:pt x="153862" y="660777"/>
                  <a:pt x="213346" y="710038"/>
                  <a:pt x="280220" y="710038"/>
                </a:cubicBezTo>
                <a:cubicBezTo>
                  <a:pt x="347095" y="710038"/>
                  <a:pt x="402106" y="660777"/>
                  <a:pt x="402106" y="584228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  <a:ln w="12700" cap="flat">
            <a:noFill/>
            <a:prstDash val="solid"/>
          </a:ln>
        </p:spPr>
        <p:txBody>
          <a:bodyPr lIns="91440" tIns="45720" rIns="91440" bIns="45720" rtlCol="0" anchor="ctr"/>
          <a:lstStyle/>
          <a:p>
            <a:pPr algn="l">
              <a:defRPr/>
            </a:pPr>
            <a:endParaRPr/>
          </a:p>
        </p:txBody>
      </p:sp>
      <p:sp>
        <p:nvSpPr>
          <p:cNvPr id="8" name="Freeform 8"/>
          <p:cNvSpPr/>
          <p:nvPr/>
        </p:nvSpPr>
        <p:spPr>
          <a:xfrm>
            <a:off x="4531477" y="806828"/>
            <a:ext cx="3686400" cy="3602463"/>
          </a:xfrm>
          <a:custGeom>
            <a:avLst/>
            <a:gdLst/>
            <a:ahLst/>
            <a:cxnLst/>
            <a:rect l="l" t="t" r="r" b="b"/>
            <a:pathLst>
              <a:path w="3686400" h="3602463">
                <a:moveTo>
                  <a:pt x="3274729" y="0"/>
                </a:moveTo>
                <a:lnTo>
                  <a:pt x="639482" y="0"/>
                </a:lnTo>
                <a:lnTo>
                  <a:pt x="639482" y="514702"/>
                </a:lnTo>
                <a:cubicBezTo>
                  <a:pt x="249201" y="833789"/>
                  <a:pt x="0" y="1318997"/>
                  <a:pt x="0" y="1862428"/>
                </a:cubicBezTo>
                <a:cubicBezTo>
                  <a:pt x="0" y="2823431"/>
                  <a:pt x="779032" y="3602463"/>
                  <a:pt x="1740035" y="3602463"/>
                </a:cubicBezTo>
                <a:cubicBezTo>
                  <a:pt x="2333315" y="3602463"/>
                  <a:pt x="2857204" y="3305440"/>
                  <a:pt x="3171248" y="2852069"/>
                </a:cubicBezTo>
                <a:lnTo>
                  <a:pt x="3686400" y="2852205"/>
                </a:lnTo>
                <a:lnTo>
                  <a:pt x="3686400" y="411672"/>
                </a:lnTo>
                <a:cubicBezTo>
                  <a:pt x="3459039" y="411672"/>
                  <a:pt x="3274729" y="227360"/>
                  <a:pt x="3274729" y="0"/>
                </a:cubicBezTo>
                <a:close/>
              </a:path>
            </a:pathLst>
          </a:custGeom>
          <a:noFill/>
          <a:ln w="114300">
            <a:solidFill>
              <a:srgbClr val="FFFFFF">
                <a:alpha val="100000"/>
              </a:srgbClr>
            </a:solidFill>
            <a:prstDash val="solid"/>
            <a:miter lim="8000000"/>
          </a:ln>
        </p:spPr>
        <p:txBody>
          <a:bodyPr vert="horz" lIns="0" tIns="0" rIns="0" bIns="0" rtlCol="0" anchor="t"/>
          <a:lstStyle/>
          <a:p>
            <a:pPr algn="l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9556002" y="1549111"/>
            <a:ext cx="1667170" cy="1598902"/>
          </a:xfrm>
          <a:prstGeom prst="rect">
            <a:avLst/>
          </a:prstGeom>
          <a:solidFill>
            <a:srgbClr val="FFFF00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ctr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Editable image, logo is placed on top. The parts of the spark shape that spills off page to be cut away, after page has been approved. </a:t>
            </a:r>
            <a:endParaRPr lang="en-US" sz="1100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/>
          <a:srcRect/>
          <a:stretch>
            <a:fillRect/>
          </a:stretch>
        </p:blipFill>
        <p:spPr>
          <a:xfrm>
            <a:off x="44278" y="4466533"/>
            <a:ext cx="1439999" cy="578313"/>
          </a:xfrm>
          <a:prstGeom prst="rect">
            <a:avLst/>
          </a:prstGeom>
          <a:ln w="12700">
            <a:noFill/>
            <a:prstDash val="solid"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 QUOTES GL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10"/>
          <p:cNvSpPr>
            <a:spLocks noGrp="1"/>
          </p:cNvSpPr>
          <p:nvPr>
            <p:ph type="body" sz="quarter" idx="177" hasCustomPrompt="1"/>
          </p:nvPr>
        </p:nvSpPr>
        <p:spPr>
          <a:xfrm>
            <a:off x="2047422" y="741985"/>
            <a:ext cx="5753100" cy="5207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ctr">
            <a:spAutoFit/>
          </a:bodyPr>
          <a:lstStyle>
            <a:lvl1pPr algn="l">
              <a:lnSpc>
                <a:spcPct val="75000"/>
              </a:lnSpc>
              <a:defRPr sz="4600" b="1" i="0" u="none" strike="noStrike" spc="0">
                <a:solidFill>
                  <a:srgbClr val="000000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75000"/>
              </a:lnSpc>
            </a:pPr>
            <a:r>
              <a:rPr lang="en-US" sz="4600" b="1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Add your text here</a:t>
            </a:r>
          </a:p>
        </p:txBody>
      </p:sp>
      <p:sp>
        <p:nvSpPr>
          <p:cNvPr id="11" name="AutoShape 11"/>
          <p:cNvSpPr>
            <a:spLocks noGrp="1"/>
          </p:cNvSpPr>
          <p:nvPr>
            <p:ph type="body" sz="quarter" idx="178" hasCustomPrompt="1"/>
          </p:nvPr>
        </p:nvSpPr>
        <p:spPr>
          <a:xfrm>
            <a:off x="2047421" y="3999348"/>
            <a:ext cx="3467100" cy="1524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100" b="1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1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Add name or source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54702E0-F6B5-C030-CAF8-2723EDBC412C}"/>
              </a:ext>
            </a:extLst>
          </p:cNvPr>
          <p:cNvSpPr txBox="1"/>
          <p:nvPr userDrawn="1"/>
        </p:nvSpPr>
        <p:spPr>
          <a:xfrm>
            <a:off x="179388" y="163386"/>
            <a:ext cx="1484381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ja-JP" sz="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TikTok Shop </a:t>
            </a:r>
            <a:r>
              <a:rPr lang="ja-JP" altLang="en-US" sz="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セラー向け完全攻略</a:t>
            </a:r>
            <a:r>
              <a:rPr lang="en-US" altLang="ja-JP" sz="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Playbook 1.0</a:t>
            </a:r>
          </a:p>
        </p:txBody>
      </p:sp>
      <p:grpSp>
        <p:nvGrpSpPr>
          <p:cNvPr id="2" name="Group 23">
            <a:extLst>
              <a:ext uri="{FF2B5EF4-FFF2-40B4-BE49-F238E27FC236}">
                <a16:creationId xmlns:a16="http://schemas.microsoft.com/office/drawing/2014/main" id="{9FEE4E7E-FAA1-C723-CCAC-37B5DB0A68DF}"/>
              </a:ext>
            </a:extLst>
          </p:cNvPr>
          <p:cNvGrpSpPr/>
          <p:nvPr userDrawn="1"/>
        </p:nvGrpSpPr>
        <p:grpSpPr>
          <a:xfrm>
            <a:off x="0" y="813302"/>
            <a:ext cx="1247958" cy="1117098"/>
            <a:chOff x="0" y="813302"/>
            <a:chExt cx="1247958" cy="1117098"/>
          </a:xfrm>
          <a:solidFill>
            <a:schemeClr val="accent1"/>
          </a:solidFill>
        </p:grpSpPr>
        <p:pic>
          <p:nvPicPr>
            <p:cNvPr id="3" name="Graphic 24">
              <a:extLst>
                <a:ext uri="{FF2B5EF4-FFF2-40B4-BE49-F238E27FC236}">
                  <a16:creationId xmlns:a16="http://schemas.microsoft.com/office/drawing/2014/main" id="{9D964F94-ACC3-0256-4716-07744474BB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0400" y="813302"/>
              <a:ext cx="837558" cy="1117098"/>
            </a:xfrm>
            <a:prstGeom prst="rect">
              <a:avLst/>
            </a:prstGeom>
          </p:spPr>
        </p:pic>
        <p:pic>
          <p:nvPicPr>
            <p:cNvPr id="12" name="Graphic 25">
              <a:extLst>
                <a:ext uri="{FF2B5EF4-FFF2-40B4-BE49-F238E27FC236}">
                  <a16:creationId xmlns:a16="http://schemas.microsoft.com/office/drawing/2014/main" id="{2B4C71C6-E280-B404-6401-8308340C72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4614"/>
            <a:stretch>
              <a:fillRect/>
            </a:stretch>
          </p:blipFill>
          <p:spPr>
            <a:xfrm>
              <a:off x="0" y="813302"/>
              <a:ext cx="547644" cy="1117098"/>
            </a:xfrm>
            <a:custGeom>
              <a:avLst/>
              <a:gdLst>
                <a:gd name="connsiteX0" fmla="*/ 0 w 547644"/>
                <a:gd name="connsiteY0" fmla="*/ 0 h 1117098"/>
                <a:gd name="connsiteX1" fmla="*/ 547644 w 547644"/>
                <a:gd name="connsiteY1" fmla="*/ 0 h 1117098"/>
                <a:gd name="connsiteX2" fmla="*/ 547644 w 547644"/>
                <a:gd name="connsiteY2" fmla="*/ 1117098 h 1117098"/>
                <a:gd name="connsiteX3" fmla="*/ 0 w 547644"/>
                <a:gd name="connsiteY3" fmla="*/ 1117098 h 1117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644" h="1117098">
                  <a:moveTo>
                    <a:pt x="0" y="0"/>
                  </a:moveTo>
                  <a:lnTo>
                    <a:pt x="547644" y="0"/>
                  </a:lnTo>
                  <a:lnTo>
                    <a:pt x="547644" y="1117098"/>
                  </a:lnTo>
                  <a:lnTo>
                    <a:pt x="0" y="1117098"/>
                  </a:lnTo>
                  <a:close/>
                </a:path>
              </a:pathLst>
            </a:custGeom>
          </p:spPr>
        </p:pic>
      </p:grpSp>
      <p:grpSp>
        <p:nvGrpSpPr>
          <p:cNvPr id="14" name="Group 26">
            <a:extLst>
              <a:ext uri="{FF2B5EF4-FFF2-40B4-BE49-F238E27FC236}">
                <a16:creationId xmlns:a16="http://schemas.microsoft.com/office/drawing/2014/main" id="{450CAE74-E767-7918-A478-00BC99AE1320}"/>
              </a:ext>
            </a:extLst>
          </p:cNvPr>
          <p:cNvGrpSpPr/>
          <p:nvPr userDrawn="1"/>
        </p:nvGrpSpPr>
        <p:grpSpPr>
          <a:xfrm rot="10800000">
            <a:off x="7896042" y="3206953"/>
            <a:ext cx="1247958" cy="1117098"/>
            <a:chOff x="0" y="813302"/>
            <a:chExt cx="1247958" cy="1117098"/>
          </a:xfrm>
          <a:solidFill>
            <a:schemeClr val="accent1"/>
          </a:solidFill>
        </p:grpSpPr>
        <p:pic>
          <p:nvPicPr>
            <p:cNvPr id="15" name="Graphic 27">
              <a:extLst>
                <a:ext uri="{FF2B5EF4-FFF2-40B4-BE49-F238E27FC236}">
                  <a16:creationId xmlns:a16="http://schemas.microsoft.com/office/drawing/2014/main" id="{65301080-8BF8-58B3-A7A0-EE5B83C99C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0400" y="813302"/>
              <a:ext cx="837558" cy="1117098"/>
            </a:xfrm>
            <a:prstGeom prst="rect">
              <a:avLst/>
            </a:prstGeom>
          </p:spPr>
        </p:pic>
        <p:pic>
          <p:nvPicPr>
            <p:cNvPr id="16" name="Graphic 28">
              <a:extLst>
                <a:ext uri="{FF2B5EF4-FFF2-40B4-BE49-F238E27FC236}">
                  <a16:creationId xmlns:a16="http://schemas.microsoft.com/office/drawing/2014/main" id="{78A19AAD-33B4-C937-2952-DA07717E85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4614"/>
            <a:stretch>
              <a:fillRect/>
            </a:stretch>
          </p:blipFill>
          <p:spPr>
            <a:xfrm>
              <a:off x="0" y="813302"/>
              <a:ext cx="547644" cy="1117098"/>
            </a:xfrm>
            <a:custGeom>
              <a:avLst/>
              <a:gdLst>
                <a:gd name="connsiteX0" fmla="*/ 0 w 547644"/>
                <a:gd name="connsiteY0" fmla="*/ 0 h 1117098"/>
                <a:gd name="connsiteX1" fmla="*/ 547644 w 547644"/>
                <a:gd name="connsiteY1" fmla="*/ 0 h 1117098"/>
                <a:gd name="connsiteX2" fmla="*/ 547644 w 547644"/>
                <a:gd name="connsiteY2" fmla="*/ 1117098 h 1117098"/>
                <a:gd name="connsiteX3" fmla="*/ 0 w 547644"/>
                <a:gd name="connsiteY3" fmla="*/ 1117098 h 1117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644" h="1117098">
                  <a:moveTo>
                    <a:pt x="0" y="0"/>
                  </a:moveTo>
                  <a:lnTo>
                    <a:pt x="547644" y="0"/>
                  </a:lnTo>
                  <a:lnTo>
                    <a:pt x="547644" y="1117098"/>
                  </a:lnTo>
                  <a:lnTo>
                    <a:pt x="0" y="1117098"/>
                  </a:lnTo>
                  <a:close/>
                </a:path>
              </a:pathLst>
            </a:custGeom>
          </p:spPr>
        </p:pic>
      </p:grp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 QUOTES BLA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>
            <a:spLocks noGrp="1"/>
          </p:cNvSpPr>
          <p:nvPr>
            <p:ph type="body" sz="quarter" idx="181" hasCustomPrompt="1"/>
          </p:nvPr>
        </p:nvSpPr>
        <p:spPr>
          <a:xfrm>
            <a:off x="2047422" y="741985"/>
            <a:ext cx="5753100" cy="5207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ctr">
            <a:spAutoFit/>
          </a:bodyPr>
          <a:lstStyle>
            <a:lvl1pPr algn="l">
              <a:lnSpc>
                <a:spcPct val="75000"/>
              </a:lnSpc>
              <a:defRPr sz="4600" b="1" i="0" u="none" strike="noStrike" spc="0">
                <a:solidFill>
                  <a:srgbClr val="000000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75000"/>
              </a:lnSpc>
            </a:pPr>
            <a:r>
              <a:rPr lang="en-US" sz="4600" b="1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Add your text here</a:t>
            </a:r>
          </a:p>
        </p:txBody>
      </p:sp>
      <p:sp>
        <p:nvSpPr>
          <p:cNvPr id="5" name="AutoShape 5"/>
          <p:cNvSpPr>
            <a:spLocks noGrp="1"/>
          </p:cNvSpPr>
          <p:nvPr>
            <p:ph type="body" sz="quarter" idx="182" hasCustomPrompt="1"/>
          </p:nvPr>
        </p:nvSpPr>
        <p:spPr>
          <a:xfrm>
            <a:off x="2047421" y="3999348"/>
            <a:ext cx="3467100" cy="1524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100" b="1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1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Add name or source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F1B2A13-5C9D-8914-A5A6-78EFD97E6813}"/>
              </a:ext>
            </a:extLst>
          </p:cNvPr>
          <p:cNvSpPr txBox="1"/>
          <p:nvPr userDrawn="1"/>
        </p:nvSpPr>
        <p:spPr>
          <a:xfrm>
            <a:off x="179388" y="163386"/>
            <a:ext cx="1484381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ja-JP" sz="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TikTok Shop </a:t>
            </a:r>
            <a:r>
              <a:rPr lang="ja-JP" altLang="en-US" sz="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セラー向け完全攻略</a:t>
            </a:r>
            <a:r>
              <a:rPr lang="en-US" altLang="ja-JP" sz="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Playbook 1.0</a:t>
            </a:r>
          </a:p>
        </p:txBody>
      </p:sp>
      <p:grpSp>
        <p:nvGrpSpPr>
          <p:cNvPr id="47" name="Group 23">
            <a:extLst>
              <a:ext uri="{FF2B5EF4-FFF2-40B4-BE49-F238E27FC236}">
                <a16:creationId xmlns:a16="http://schemas.microsoft.com/office/drawing/2014/main" id="{0AC3E7C2-3B3F-9635-7A84-6BF2BF23A21A}"/>
              </a:ext>
            </a:extLst>
          </p:cNvPr>
          <p:cNvGrpSpPr/>
          <p:nvPr userDrawn="1"/>
        </p:nvGrpSpPr>
        <p:grpSpPr>
          <a:xfrm>
            <a:off x="0" y="813302"/>
            <a:ext cx="1247958" cy="1117098"/>
            <a:chOff x="0" y="813302"/>
            <a:chExt cx="1247958" cy="1117098"/>
          </a:xfrm>
          <a:solidFill>
            <a:schemeClr val="accent2"/>
          </a:solidFill>
        </p:grpSpPr>
        <p:pic>
          <p:nvPicPr>
            <p:cNvPr id="48" name="Graphic 24">
              <a:extLst>
                <a:ext uri="{FF2B5EF4-FFF2-40B4-BE49-F238E27FC236}">
                  <a16:creationId xmlns:a16="http://schemas.microsoft.com/office/drawing/2014/main" id="{E4A54EBD-3E24-4934-2CBA-620DE0A70E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0400" y="813302"/>
              <a:ext cx="837558" cy="1117098"/>
            </a:xfrm>
            <a:prstGeom prst="rect">
              <a:avLst/>
            </a:prstGeom>
          </p:spPr>
        </p:pic>
        <p:pic>
          <p:nvPicPr>
            <p:cNvPr id="49" name="Graphic 25">
              <a:extLst>
                <a:ext uri="{FF2B5EF4-FFF2-40B4-BE49-F238E27FC236}">
                  <a16:creationId xmlns:a16="http://schemas.microsoft.com/office/drawing/2014/main" id="{DDC1723D-C301-8816-9EF1-C62CA03504B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4614"/>
            <a:stretch>
              <a:fillRect/>
            </a:stretch>
          </p:blipFill>
          <p:spPr>
            <a:xfrm>
              <a:off x="0" y="813302"/>
              <a:ext cx="547644" cy="1117098"/>
            </a:xfrm>
            <a:custGeom>
              <a:avLst/>
              <a:gdLst>
                <a:gd name="connsiteX0" fmla="*/ 0 w 547644"/>
                <a:gd name="connsiteY0" fmla="*/ 0 h 1117098"/>
                <a:gd name="connsiteX1" fmla="*/ 547644 w 547644"/>
                <a:gd name="connsiteY1" fmla="*/ 0 h 1117098"/>
                <a:gd name="connsiteX2" fmla="*/ 547644 w 547644"/>
                <a:gd name="connsiteY2" fmla="*/ 1117098 h 1117098"/>
                <a:gd name="connsiteX3" fmla="*/ 0 w 547644"/>
                <a:gd name="connsiteY3" fmla="*/ 1117098 h 1117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644" h="1117098">
                  <a:moveTo>
                    <a:pt x="0" y="0"/>
                  </a:moveTo>
                  <a:lnTo>
                    <a:pt x="547644" y="0"/>
                  </a:lnTo>
                  <a:lnTo>
                    <a:pt x="547644" y="1117098"/>
                  </a:lnTo>
                  <a:lnTo>
                    <a:pt x="0" y="1117098"/>
                  </a:lnTo>
                  <a:close/>
                </a:path>
              </a:pathLst>
            </a:custGeom>
          </p:spPr>
        </p:pic>
      </p:grpSp>
      <p:grpSp>
        <p:nvGrpSpPr>
          <p:cNvPr id="50" name="Group 26">
            <a:extLst>
              <a:ext uri="{FF2B5EF4-FFF2-40B4-BE49-F238E27FC236}">
                <a16:creationId xmlns:a16="http://schemas.microsoft.com/office/drawing/2014/main" id="{23071D55-B293-3A09-1941-FE220B21802F}"/>
              </a:ext>
            </a:extLst>
          </p:cNvPr>
          <p:cNvGrpSpPr/>
          <p:nvPr userDrawn="1"/>
        </p:nvGrpSpPr>
        <p:grpSpPr>
          <a:xfrm rot="10800000">
            <a:off x="7896042" y="3206953"/>
            <a:ext cx="1247958" cy="1117098"/>
            <a:chOff x="0" y="813302"/>
            <a:chExt cx="1247958" cy="1117098"/>
          </a:xfrm>
          <a:solidFill>
            <a:schemeClr val="accent2"/>
          </a:solidFill>
        </p:grpSpPr>
        <p:pic>
          <p:nvPicPr>
            <p:cNvPr id="51" name="Graphic 27">
              <a:extLst>
                <a:ext uri="{FF2B5EF4-FFF2-40B4-BE49-F238E27FC236}">
                  <a16:creationId xmlns:a16="http://schemas.microsoft.com/office/drawing/2014/main" id="{71131631-3A57-26D2-3393-4CA250C135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0400" y="813302"/>
              <a:ext cx="837558" cy="1117098"/>
            </a:xfrm>
            <a:prstGeom prst="rect">
              <a:avLst/>
            </a:prstGeom>
          </p:spPr>
        </p:pic>
        <p:pic>
          <p:nvPicPr>
            <p:cNvPr id="52" name="Graphic 28">
              <a:extLst>
                <a:ext uri="{FF2B5EF4-FFF2-40B4-BE49-F238E27FC236}">
                  <a16:creationId xmlns:a16="http://schemas.microsoft.com/office/drawing/2014/main" id="{CE4DC448-94E1-C1F8-98B8-00E4F48340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4614"/>
            <a:stretch>
              <a:fillRect/>
            </a:stretch>
          </p:blipFill>
          <p:spPr>
            <a:xfrm>
              <a:off x="0" y="813302"/>
              <a:ext cx="547644" cy="1117098"/>
            </a:xfrm>
            <a:custGeom>
              <a:avLst/>
              <a:gdLst>
                <a:gd name="connsiteX0" fmla="*/ 0 w 547644"/>
                <a:gd name="connsiteY0" fmla="*/ 0 h 1117098"/>
                <a:gd name="connsiteX1" fmla="*/ 547644 w 547644"/>
                <a:gd name="connsiteY1" fmla="*/ 0 h 1117098"/>
                <a:gd name="connsiteX2" fmla="*/ 547644 w 547644"/>
                <a:gd name="connsiteY2" fmla="*/ 1117098 h 1117098"/>
                <a:gd name="connsiteX3" fmla="*/ 0 w 547644"/>
                <a:gd name="connsiteY3" fmla="*/ 1117098 h 1117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644" h="1117098">
                  <a:moveTo>
                    <a:pt x="0" y="0"/>
                  </a:moveTo>
                  <a:lnTo>
                    <a:pt x="547644" y="0"/>
                  </a:lnTo>
                  <a:lnTo>
                    <a:pt x="547644" y="1117098"/>
                  </a:lnTo>
                  <a:lnTo>
                    <a:pt x="0" y="1117098"/>
                  </a:lnTo>
                  <a:close/>
                </a:path>
              </a:pathLst>
            </a:custGeom>
          </p:spPr>
        </p:pic>
      </p:grp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0 QUOTES THR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33624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t"/>
          <a:lstStyle/>
          <a:p>
            <a:pPr algn="l">
              <a:defRPr/>
            </a:pPr>
            <a:endParaRPr/>
          </a:p>
        </p:txBody>
      </p:sp>
      <p:sp>
        <p:nvSpPr>
          <p:cNvPr id="3" name="AutoShape 3"/>
          <p:cNvSpPr>
            <a:spLocks noGrp="1"/>
          </p:cNvSpPr>
          <p:nvPr>
            <p:ph type="body" sz="quarter" idx="183" hasCustomPrompt="1"/>
          </p:nvPr>
        </p:nvSpPr>
        <p:spPr>
          <a:xfrm>
            <a:off x="179388" y="163386"/>
            <a:ext cx="3086100" cy="889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600" b="0" i="0" u="none" strike="noStrike" spc="0">
                <a:solidFill>
                  <a:srgbClr val="FFFFFF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600" b="0" i="0" u="none" strike="noStrike">
                <a:solidFill>
                  <a:srgbClr val="FFFFFF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Presentation title</a:t>
            </a:r>
          </a:p>
        </p:txBody>
      </p:sp>
      <p:sp>
        <p:nvSpPr>
          <p:cNvPr id="4" name="AutoShape 4"/>
          <p:cNvSpPr>
            <a:spLocks noGrp="1"/>
          </p:cNvSpPr>
          <p:nvPr>
            <p:ph type="body" sz="quarter" idx="184" hasCustomPrompt="1"/>
          </p:nvPr>
        </p:nvSpPr>
        <p:spPr>
          <a:xfrm>
            <a:off x="638215" y="4825300"/>
            <a:ext cx="432998" cy="190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45720" rIns="0" bIns="45720" anchor="ctr"/>
          <a:lstStyle>
            <a:lvl1pPr algn="l">
              <a:lnSpc>
                <a:spcPct val="100000"/>
              </a:lnSpc>
              <a:defRPr sz="700" b="1" i="0" u="none" strike="noStrike" spc="0">
                <a:solidFill>
                  <a:srgbClr val="FFFFFF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700" b="1" i="0" u="none" strike="noStrike">
                <a:solidFill>
                  <a:srgbClr val="FFFFFF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‹#›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/>
          <a:srcRect/>
          <a:stretch>
            <a:fillRect/>
          </a:stretch>
        </p:blipFill>
        <p:spPr>
          <a:xfrm>
            <a:off x="155647" y="4825300"/>
            <a:ext cx="432998" cy="173894"/>
          </a:xfrm>
          <a:prstGeom prst="rect">
            <a:avLst/>
          </a:prstGeom>
          <a:ln w="12700">
            <a:noFill/>
            <a:prstDash val="solid"/>
          </a:ln>
        </p:spPr>
      </p:pic>
      <p:sp>
        <p:nvSpPr>
          <p:cNvPr id="12" name="AutoShape 12"/>
          <p:cNvSpPr>
            <a:spLocks noGrp="1"/>
          </p:cNvSpPr>
          <p:nvPr>
            <p:ph type="body" sz="quarter" idx="185" hasCustomPrompt="1"/>
          </p:nvPr>
        </p:nvSpPr>
        <p:spPr>
          <a:xfrm>
            <a:off x="2047422" y="741985"/>
            <a:ext cx="5753100" cy="5207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ctr">
            <a:spAutoFit/>
          </a:bodyPr>
          <a:lstStyle>
            <a:lvl1pPr algn="l">
              <a:lnSpc>
                <a:spcPct val="75000"/>
              </a:lnSpc>
              <a:defRPr sz="4600" b="1" i="0" u="none" strike="noStrike" spc="0">
                <a:solidFill>
                  <a:srgbClr val="FFFFFF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75000"/>
              </a:lnSpc>
            </a:pPr>
            <a:r>
              <a:rPr lang="en-US" sz="4600" b="1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Add your text here</a:t>
            </a:r>
          </a:p>
        </p:txBody>
      </p:sp>
      <p:sp>
        <p:nvSpPr>
          <p:cNvPr id="13" name="AutoShape 13"/>
          <p:cNvSpPr>
            <a:spLocks noGrp="1"/>
          </p:cNvSpPr>
          <p:nvPr>
            <p:ph type="body" sz="quarter" idx="186" hasCustomPrompt="1"/>
          </p:nvPr>
        </p:nvSpPr>
        <p:spPr>
          <a:xfrm>
            <a:off x="2047421" y="3999348"/>
            <a:ext cx="3467100" cy="1524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100" b="1" i="0" u="none" strike="noStrike" spc="0">
                <a:solidFill>
                  <a:srgbClr val="FFFFFF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100" b="1" i="0" u="none" strike="noStrike">
                <a:solidFill>
                  <a:srgbClr val="FFFFFF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Add name or source</a:t>
            </a:r>
          </a:p>
        </p:txBody>
      </p:sp>
      <p:cxnSp>
        <p:nvCxnSpPr>
          <p:cNvPr id="14" name="Connector 14"/>
          <p:cNvCxnSpPr/>
          <p:nvPr/>
        </p:nvCxnSpPr>
        <p:spPr>
          <a:xfrm>
            <a:off x="600115" y="4864100"/>
            <a:ext cx="0" cy="108394"/>
          </a:xfrm>
          <a:prstGeom prst="straightConnector1">
            <a:avLst/>
          </a:prstGeom>
          <a:noFill/>
          <a:ln w="12700" cap="flat" cmpd="sng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2" name="Group 23">
            <a:extLst>
              <a:ext uri="{FF2B5EF4-FFF2-40B4-BE49-F238E27FC236}">
                <a16:creationId xmlns:a16="http://schemas.microsoft.com/office/drawing/2014/main" id="{8B0DC26C-69AA-8CC1-F5D7-F88A2366E2D7}"/>
              </a:ext>
            </a:extLst>
          </p:cNvPr>
          <p:cNvGrpSpPr/>
          <p:nvPr userDrawn="1"/>
        </p:nvGrpSpPr>
        <p:grpSpPr>
          <a:xfrm>
            <a:off x="0" y="813302"/>
            <a:ext cx="1247958" cy="1117098"/>
            <a:chOff x="0" y="813302"/>
            <a:chExt cx="1247958" cy="1117098"/>
          </a:xfrm>
          <a:solidFill>
            <a:schemeClr val="accent1"/>
          </a:solidFill>
        </p:grpSpPr>
        <p:pic>
          <p:nvPicPr>
            <p:cNvPr id="23" name="Graphic 24">
              <a:extLst>
                <a:ext uri="{FF2B5EF4-FFF2-40B4-BE49-F238E27FC236}">
                  <a16:creationId xmlns:a16="http://schemas.microsoft.com/office/drawing/2014/main" id="{306DFBDB-3A39-51D4-3EC1-2C0B60FC13D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0400" y="813302"/>
              <a:ext cx="837558" cy="1117098"/>
            </a:xfrm>
            <a:prstGeom prst="rect">
              <a:avLst/>
            </a:prstGeom>
          </p:spPr>
        </p:pic>
        <p:pic>
          <p:nvPicPr>
            <p:cNvPr id="24" name="Graphic 25">
              <a:extLst>
                <a:ext uri="{FF2B5EF4-FFF2-40B4-BE49-F238E27FC236}">
                  <a16:creationId xmlns:a16="http://schemas.microsoft.com/office/drawing/2014/main" id="{601BDAAE-9259-3E34-E713-137F922175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4614"/>
            <a:stretch>
              <a:fillRect/>
            </a:stretch>
          </p:blipFill>
          <p:spPr>
            <a:xfrm>
              <a:off x="0" y="813302"/>
              <a:ext cx="547644" cy="1117098"/>
            </a:xfrm>
            <a:custGeom>
              <a:avLst/>
              <a:gdLst>
                <a:gd name="connsiteX0" fmla="*/ 0 w 547644"/>
                <a:gd name="connsiteY0" fmla="*/ 0 h 1117098"/>
                <a:gd name="connsiteX1" fmla="*/ 547644 w 547644"/>
                <a:gd name="connsiteY1" fmla="*/ 0 h 1117098"/>
                <a:gd name="connsiteX2" fmla="*/ 547644 w 547644"/>
                <a:gd name="connsiteY2" fmla="*/ 1117098 h 1117098"/>
                <a:gd name="connsiteX3" fmla="*/ 0 w 547644"/>
                <a:gd name="connsiteY3" fmla="*/ 1117098 h 1117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644" h="1117098">
                  <a:moveTo>
                    <a:pt x="0" y="0"/>
                  </a:moveTo>
                  <a:lnTo>
                    <a:pt x="547644" y="0"/>
                  </a:lnTo>
                  <a:lnTo>
                    <a:pt x="547644" y="1117098"/>
                  </a:lnTo>
                  <a:lnTo>
                    <a:pt x="0" y="1117098"/>
                  </a:lnTo>
                  <a:close/>
                </a:path>
              </a:pathLst>
            </a:custGeom>
          </p:spPr>
        </p:pic>
      </p:grpSp>
      <p:grpSp>
        <p:nvGrpSpPr>
          <p:cNvPr id="25" name="Group 26">
            <a:extLst>
              <a:ext uri="{FF2B5EF4-FFF2-40B4-BE49-F238E27FC236}">
                <a16:creationId xmlns:a16="http://schemas.microsoft.com/office/drawing/2014/main" id="{68A9657A-365C-F625-6227-C73115FF983E}"/>
              </a:ext>
            </a:extLst>
          </p:cNvPr>
          <p:cNvGrpSpPr/>
          <p:nvPr userDrawn="1"/>
        </p:nvGrpSpPr>
        <p:grpSpPr>
          <a:xfrm rot="10800000">
            <a:off x="7896042" y="3206953"/>
            <a:ext cx="1247958" cy="1117098"/>
            <a:chOff x="0" y="813302"/>
            <a:chExt cx="1247958" cy="1117098"/>
          </a:xfrm>
          <a:solidFill>
            <a:schemeClr val="accent1"/>
          </a:solidFill>
        </p:grpSpPr>
        <p:pic>
          <p:nvPicPr>
            <p:cNvPr id="26" name="Graphic 27">
              <a:extLst>
                <a:ext uri="{FF2B5EF4-FFF2-40B4-BE49-F238E27FC236}">
                  <a16:creationId xmlns:a16="http://schemas.microsoft.com/office/drawing/2014/main" id="{C624464A-B535-47C9-C995-ACA23ADAD9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0400" y="813302"/>
              <a:ext cx="837558" cy="1117098"/>
            </a:xfrm>
            <a:prstGeom prst="rect">
              <a:avLst/>
            </a:prstGeom>
          </p:spPr>
        </p:pic>
        <p:pic>
          <p:nvPicPr>
            <p:cNvPr id="27" name="Graphic 28">
              <a:extLst>
                <a:ext uri="{FF2B5EF4-FFF2-40B4-BE49-F238E27FC236}">
                  <a16:creationId xmlns:a16="http://schemas.microsoft.com/office/drawing/2014/main" id="{4D22C07A-9023-8713-10D4-689C9BB8C2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4614"/>
            <a:stretch>
              <a:fillRect/>
            </a:stretch>
          </p:blipFill>
          <p:spPr>
            <a:xfrm>
              <a:off x="0" y="813302"/>
              <a:ext cx="547644" cy="1117098"/>
            </a:xfrm>
            <a:custGeom>
              <a:avLst/>
              <a:gdLst>
                <a:gd name="connsiteX0" fmla="*/ 0 w 547644"/>
                <a:gd name="connsiteY0" fmla="*/ 0 h 1117098"/>
                <a:gd name="connsiteX1" fmla="*/ 547644 w 547644"/>
                <a:gd name="connsiteY1" fmla="*/ 0 h 1117098"/>
                <a:gd name="connsiteX2" fmla="*/ 547644 w 547644"/>
                <a:gd name="connsiteY2" fmla="*/ 1117098 h 1117098"/>
                <a:gd name="connsiteX3" fmla="*/ 0 w 547644"/>
                <a:gd name="connsiteY3" fmla="*/ 1117098 h 1117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644" h="1117098">
                  <a:moveTo>
                    <a:pt x="0" y="0"/>
                  </a:moveTo>
                  <a:lnTo>
                    <a:pt x="547644" y="0"/>
                  </a:lnTo>
                  <a:lnTo>
                    <a:pt x="547644" y="1117098"/>
                  </a:lnTo>
                  <a:lnTo>
                    <a:pt x="0" y="1117098"/>
                  </a:lnTo>
                  <a:close/>
                </a:path>
              </a:pathLst>
            </a:custGeom>
          </p:spPr>
        </p:pic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 THANKS BLA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204A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t"/>
          <a:lstStyle/>
          <a:p>
            <a:pPr algn="l">
              <a:defRPr/>
            </a:pPr>
            <a:endParaRPr/>
          </a:p>
        </p:txBody>
      </p:sp>
      <p:grpSp>
        <p:nvGrpSpPr>
          <p:cNvPr id="5" name="Group 5"/>
          <p:cNvGrpSpPr/>
          <p:nvPr/>
        </p:nvGrpSpPr>
        <p:grpSpPr>
          <a:xfrm>
            <a:off x="-442290" y="-1320785"/>
            <a:ext cx="9586291" cy="6482922"/>
            <a:chOff x="-442290" y="-1320785"/>
            <a:chExt cx="9586291" cy="6482922"/>
          </a:xfrm>
        </p:grpSpPr>
        <p:sp>
          <p:nvSpPr>
            <p:cNvPr id="6" name="Freeform 6"/>
            <p:cNvSpPr/>
            <p:nvPr/>
          </p:nvSpPr>
          <p:spPr>
            <a:xfrm rot="1545165">
              <a:off x="598075" y="-861033"/>
              <a:ext cx="3388068" cy="5563419"/>
            </a:xfrm>
            <a:custGeom>
              <a:avLst/>
              <a:gdLst/>
              <a:ahLst/>
              <a:cxnLst/>
              <a:rect l="l" t="t" r="r" b="b"/>
              <a:pathLst>
                <a:path w="3388068" h="5563419">
                  <a:moveTo>
                    <a:pt x="1834746" y="581350"/>
                  </a:moveTo>
                  <a:lnTo>
                    <a:pt x="3039862" y="0"/>
                  </a:lnTo>
                  <a:lnTo>
                    <a:pt x="3111556" y="38919"/>
                  </a:lnTo>
                  <a:cubicBezTo>
                    <a:pt x="3196551" y="74875"/>
                    <a:pt x="3289991" y="94759"/>
                    <a:pt x="3388068" y="94759"/>
                  </a:cubicBezTo>
                  <a:lnTo>
                    <a:pt x="3388068" y="3768435"/>
                  </a:lnTo>
                  <a:lnTo>
                    <a:pt x="3388068" y="4746052"/>
                  </a:lnTo>
                  <a:lnTo>
                    <a:pt x="2126625" y="4746052"/>
                  </a:lnTo>
                  <a:lnTo>
                    <a:pt x="2028309" y="4839216"/>
                  </a:lnTo>
                  <a:cubicBezTo>
                    <a:pt x="1630060" y="5194934"/>
                    <a:pt x="1136426" y="5446047"/>
                    <a:pt x="590511" y="5549370"/>
                  </a:cubicBezTo>
                  <a:lnTo>
                    <a:pt x="491065" y="5563419"/>
                  </a:lnTo>
                  <a:lnTo>
                    <a:pt x="0" y="4545463"/>
                  </a:lnTo>
                  <a:lnTo>
                    <a:pt x="12236" y="4546021"/>
                  </a:lnTo>
                  <a:cubicBezTo>
                    <a:pt x="701073" y="4542687"/>
                    <a:pt x="1307631" y="4194923"/>
                    <a:pt x="1669781" y="3666741"/>
                  </a:cubicBezTo>
                  <a:lnTo>
                    <a:pt x="2267869" y="3664048"/>
                  </a:lnTo>
                  <a:lnTo>
                    <a:pt x="2254156" y="830401"/>
                  </a:lnTo>
                  <a:cubicBezTo>
                    <a:pt x="2089212" y="831200"/>
                    <a:pt x="1943351" y="748303"/>
                    <a:pt x="1856842" y="621586"/>
                  </a:cubicBezTo>
                  <a:close/>
                </a:path>
              </a:pathLst>
            </a:custGeom>
            <a:solidFill>
              <a:srgbClr val="FF224E">
                <a:alpha val="100000"/>
              </a:srgbClr>
            </a:solidFill>
            <a:ln w="12700" cap="flat" cmpd="sng">
              <a:noFill/>
              <a:prstDash val="solid"/>
              <a:round/>
            </a:ln>
          </p:spPr>
          <p:txBody>
            <a:bodyPr vert="horz" lIns="91440" tIns="45720" rIns="91440" bIns="45720" rtlCol="0" anchor="t"/>
            <a:lstStyle/>
            <a:p>
              <a:pPr algn="l">
                <a:defRPr/>
              </a:pPr>
              <a:endParaRPr/>
            </a:p>
          </p:txBody>
        </p:sp>
        <p:sp>
          <p:nvSpPr>
            <p:cNvPr id="7" name="Freeform 7"/>
            <p:cNvSpPr/>
            <p:nvPr/>
          </p:nvSpPr>
          <p:spPr>
            <a:xfrm rot="1547392">
              <a:off x="329912" y="39315"/>
              <a:ext cx="1691361" cy="1903801"/>
            </a:xfrm>
            <a:custGeom>
              <a:avLst/>
              <a:gdLst/>
              <a:ahLst/>
              <a:cxnLst/>
              <a:rect l="l" t="t" r="r" b="b"/>
              <a:pathLst>
                <a:path w="1691361" h="1903801">
                  <a:moveTo>
                    <a:pt x="1194521" y="0"/>
                  </a:moveTo>
                  <a:lnTo>
                    <a:pt x="890135" y="0"/>
                  </a:lnTo>
                  <a:lnTo>
                    <a:pt x="890135" y="1293266"/>
                  </a:lnTo>
                  <a:cubicBezTo>
                    <a:pt x="890135" y="1462771"/>
                    <a:pt x="768365" y="1571749"/>
                    <a:pt x="620288" y="1571749"/>
                  </a:cubicBezTo>
                  <a:cubicBezTo>
                    <a:pt x="472211" y="1571749"/>
                    <a:pt x="340606" y="1462691"/>
                    <a:pt x="340606" y="1293266"/>
                  </a:cubicBezTo>
                  <a:cubicBezTo>
                    <a:pt x="340606" y="1097457"/>
                    <a:pt x="493639" y="994076"/>
                    <a:pt x="697603" y="1015503"/>
                  </a:cubicBezTo>
                  <a:lnTo>
                    <a:pt x="697603" y="687850"/>
                  </a:lnTo>
                  <a:cubicBezTo>
                    <a:pt x="668021" y="682893"/>
                    <a:pt x="638359" y="681295"/>
                    <a:pt x="613731" y="681295"/>
                  </a:cubicBezTo>
                  <a:cubicBezTo>
                    <a:pt x="279761" y="681295"/>
                    <a:pt x="0" y="949461"/>
                    <a:pt x="0" y="1281834"/>
                  </a:cubicBezTo>
                  <a:cubicBezTo>
                    <a:pt x="0" y="1633954"/>
                    <a:pt x="276404" y="1903801"/>
                    <a:pt x="615332" y="1903801"/>
                  </a:cubicBezTo>
                  <a:cubicBezTo>
                    <a:pt x="913163" y="1903801"/>
                    <a:pt x="1229063" y="1684966"/>
                    <a:pt x="1229063" y="1271999"/>
                  </a:cubicBezTo>
                  <a:lnTo>
                    <a:pt x="1229063" y="599020"/>
                  </a:lnTo>
                  <a:cubicBezTo>
                    <a:pt x="1360669" y="730626"/>
                    <a:pt x="1520259" y="771803"/>
                    <a:pt x="1691361" y="771803"/>
                  </a:cubicBezTo>
                  <a:lnTo>
                    <a:pt x="1691361" y="469095"/>
                  </a:lnTo>
                  <a:cubicBezTo>
                    <a:pt x="1480762" y="454303"/>
                    <a:pt x="1247134" y="316061"/>
                    <a:pt x="1194443" y="160"/>
                  </a:cubicBezTo>
                  <a:close/>
                </a:path>
              </a:pathLst>
            </a:custGeom>
            <a:solidFill>
              <a:srgbClr val="FF224E">
                <a:alpha val="100000"/>
              </a:srgbClr>
            </a:solidFill>
            <a:ln w="12700" cap="flat">
              <a:noFill/>
              <a:prstDash val="solid"/>
            </a:ln>
          </p:spPr>
          <p:txBody>
            <a:bodyPr lIns="91440" tIns="45720" rIns="91440" bIns="45720" rtlCol="0" anchor="ctr"/>
            <a:lstStyle/>
            <a:p>
              <a:pPr algn="l">
                <a:defRPr/>
              </a:pPr>
              <a:endParaRPr/>
            </a:p>
          </p:txBody>
        </p:sp>
        <p:sp>
          <p:nvSpPr>
            <p:cNvPr id="8" name="Freeform 8"/>
            <p:cNvSpPr/>
            <p:nvPr/>
          </p:nvSpPr>
          <p:spPr>
            <a:xfrm>
              <a:off x="4175256" y="1"/>
              <a:ext cx="4968745" cy="5143500"/>
            </a:xfrm>
            <a:custGeom>
              <a:avLst/>
              <a:gdLst/>
              <a:ahLst/>
              <a:cxnLst/>
              <a:rect l="l" t="t" r="r" b="b"/>
              <a:pathLst>
                <a:path w="4968745" h="5143500">
                  <a:moveTo>
                    <a:pt x="2466565" y="0"/>
                  </a:moveTo>
                  <a:lnTo>
                    <a:pt x="4968745" y="0"/>
                  </a:lnTo>
                  <a:lnTo>
                    <a:pt x="4968745" y="374070"/>
                  </a:lnTo>
                  <a:lnTo>
                    <a:pt x="2681566" y="5143500"/>
                  </a:lnTo>
                  <a:lnTo>
                    <a:pt x="0" y="5143500"/>
                  </a:lnTo>
                  <a:close/>
                </a:path>
              </a:pathLst>
            </a:custGeom>
            <a:solidFill>
              <a:srgbClr val="FF224E">
                <a:alpha val="100000"/>
              </a:srgbClr>
            </a:solidFill>
            <a:ln w="12700" cap="flat" cmpd="sng">
              <a:noFill/>
              <a:prstDash val="solid"/>
              <a:round/>
            </a:ln>
          </p:spPr>
          <p:txBody>
            <a:bodyPr vert="horz" lIns="91440" tIns="45720" rIns="91440" bIns="45720" rtlCol="0" anchor="t"/>
            <a:lstStyle/>
            <a:p>
              <a:pPr algn="l">
                <a:defRPr/>
              </a:pPr>
              <a:endParaRPr/>
            </a:p>
          </p:txBody>
        </p:sp>
      </p:grpSp>
      <p:sp>
        <p:nvSpPr>
          <p:cNvPr id="9" name="AutoShape 9"/>
          <p:cNvSpPr>
            <a:spLocks noGrp="1"/>
          </p:cNvSpPr>
          <p:nvPr>
            <p:ph type="body" sz="quarter" idx="188" hasCustomPrompt="1"/>
          </p:nvPr>
        </p:nvSpPr>
        <p:spPr>
          <a:xfrm>
            <a:off x="4572000" y="1659195"/>
            <a:ext cx="4178300" cy="571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r">
              <a:lnSpc>
                <a:spcPct val="75000"/>
              </a:lnSpc>
              <a:defRPr sz="5000" b="1" i="0" u="none" strike="noStrike" spc="0">
                <a:solidFill>
                  <a:srgbClr val="000000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r">
              <a:lnSpc>
                <a:spcPct val="75000"/>
              </a:lnSpc>
            </a:pPr>
            <a:r>
              <a:rPr lang="en-US" sz="5000" b="1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Thanks.</a:t>
            </a:r>
          </a:p>
        </p:txBody>
      </p:sp>
      <p:pic>
        <p:nvPicPr>
          <p:cNvPr id="10" name="図 9" descr="ロゴ&#10;&#10;AI 生成コンテンツは誤りを含む可能性があります。">
            <a:extLst>
              <a:ext uri="{FF2B5EF4-FFF2-40B4-BE49-F238E27FC236}">
                <a16:creationId xmlns:a16="http://schemas.microsoft.com/office/drawing/2014/main" id="{E689D9DC-1B08-C2F1-B618-855824A1EC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429" y="4768232"/>
            <a:ext cx="790571" cy="296464"/>
          </a:xfrm>
          <a:prstGeom prst="rect">
            <a:avLst/>
          </a:prstGeom>
        </p:spPr>
      </p:pic>
      <p:cxnSp>
        <p:nvCxnSpPr>
          <p:cNvPr id="11" name="Connector 3">
            <a:extLst>
              <a:ext uri="{FF2B5EF4-FFF2-40B4-BE49-F238E27FC236}">
                <a16:creationId xmlns:a16="http://schemas.microsoft.com/office/drawing/2014/main" id="{9426CA65-2F4B-5314-83C2-B1DAD2D694CB}"/>
              </a:ext>
            </a:extLst>
          </p:cNvPr>
          <p:cNvCxnSpPr/>
          <p:nvPr userDrawn="1"/>
        </p:nvCxnSpPr>
        <p:spPr>
          <a:xfrm>
            <a:off x="852041" y="4864100"/>
            <a:ext cx="0" cy="108394"/>
          </a:xfrm>
          <a:prstGeom prst="straightConnector1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AutoShape 3">
            <a:extLst>
              <a:ext uri="{FF2B5EF4-FFF2-40B4-BE49-F238E27FC236}">
                <a16:creationId xmlns:a16="http://schemas.microsoft.com/office/drawing/2014/main" id="{61ECE8C1-6DA6-7AFB-7E72-232B91EF1A39}"/>
              </a:ext>
            </a:extLst>
          </p:cNvPr>
          <p:cNvSpPr txBox="1">
            <a:spLocks/>
          </p:cNvSpPr>
          <p:nvPr userDrawn="1"/>
        </p:nvSpPr>
        <p:spPr>
          <a:xfrm>
            <a:off x="916268" y="4825921"/>
            <a:ext cx="432998" cy="190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45720" rIns="0" bIns="4572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 spc="0">
                <a:solidFill>
                  <a:srgbClr val="000000">
                    <a:alpha val="100000"/>
                  </a:srgbClr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68AB2E47-5A43-F040-A03C-7972201B9AE9}" type="slidenum">
              <a:rPr lang="en-US" b="1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‹#›</a:t>
            </a:fld>
            <a:endParaRPr lang="en-US" b="1">
              <a:solidFill>
                <a:srgbClr val="000000"/>
              </a:solidFill>
              <a:latin typeface="TikTok Sans Text"/>
              <a:ea typeface="TikTok Sans Text"/>
              <a:cs typeface="TikTok Sans Text"/>
              <a:sym typeface="TikTok Sans Text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F5E38ED-C6A5-E1D9-3741-3F4829288C90}"/>
              </a:ext>
            </a:extLst>
          </p:cNvPr>
          <p:cNvSpPr txBox="1"/>
          <p:nvPr userDrawn="1"/>
        </p:nvSpPr>
        <p:spPr>
          <a:xfrm>
            <a:off x="179388" y="163386"/>
            <a:ext cx="2016578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ja-JP" sz="600" b="0" i="0" u="none" strike="noStrike">
                <a:solidFill>
                  <a:srgbClr val="000000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TikTok Shop Japan ― </a:t>
            </a:r>
            <a:r>
              <a:rPr lang="ja-JP" altLang="en-US" sz="600" b="0" i="0" u="none" strike="noStrike">
                <a:solidFill>
                  <a:srgbClr val="000000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発見から購買まで、</a:t>
            </a:r>
            <a:r>
              <a:rPr lang="en-US" altLang="ja-JP" sz="600" b="0" i="0" u="none" strike="noStrike">
                <a:solidFill>
                  <a:srgbClr val="000000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1</a:t>
            </a:r>
            <a:r>
              <a:rPr lang="ja-JP" altLang="en-US" sz="600" b="0" i="0" u="none" strike="noStrike">
                <a:solidFill>
                  <a:srgbClr val="000000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分でつながる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2 THANKS GL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DCCD3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t"/>
          <a:lstStyle/>
          <a:p>
            <a:pPr algn="l">
              <a:defRPr/>
            </a:pPr>
            <a:endParaRPr/>
          </a:p>
        </p:txBody>
      </p:sp>
      <p:sp>
        <p:nvSpPr>
          <p:cNvPr id="3" name="AutoShape 3"/>
          <p:cNvSpPr>
            <a:spLocks noGrp="1"/>
          </p:cNvSpPr>
          <p:nvPr>
            <p:ph type="body" sz="quarter" idx="190" hasCustomPrompt="1"/>
          </p:nvPr>
        </p:nvSpPr>
        <p:spPr>
          <a:xfrm>
            <a:off x="638215" y="4825300"/>
            <a:ext cx="432998" cy="190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45720" rIns="0" bIns="45720" anchor="ctr"/>
          <a:lstStyle>
            <a:lvl1pPr algn="l">
              <a:lnSpc>
                <a:spcPct val="100000"/>
              </a:lnSpc>
              <a:defRPr sz="700" b="1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7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‹#›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/>
          <a:srcRect/>
          <a:stretch>
            <a:fillRect/>
          </a:stretch>
        </p:blipFill>
        <p:spPr>
          <a:xfrm>
            <a:off x="155647" y="4825300"/>
            <a:ext cx="432998" cy="173894"/>
          </a:xfrm>
          <a:prstGeom prst="rect">
            <a:avLst/>
          </a:prstGeom>
          <a:ln w="12700">
            <a:noFill/>
            <a:prstDash val="solid"/>
          </a:ln>
        </p:spPr>
      </p:pic>
      <p:grpSp>
        <p:nvGrpSpPr>
          <p:cNvPr id="5" name="Group 5"/>
          <p:cNvGrpSpPr/>
          <p:nvPr/>
        </p:nvGrpSpPr>
        <p:grpSpPr>
          <a:xfrm>
            <a:off x="-442290" y="-1320785"/>
            <a:ext cx="9586291" cy="6482922"/>
            <a:chOff x="-442290" y="-1320785"/>
            <a:chExt cx="9586291" cy="6482922"/>
          </a:xfrm>
        </p:grpSpPr>
        <p:sp>
          <p:nvSpPr>
            <p:cNvPr id="6" name="Freeform 6"/>
            <p:cNvSpPr/>
            <p:nvPr/>
          </p:nvSpPr>
          <p:spPr>
            <a:xfrm rot="1545165">
              <a:off x="598075" y="-861033"/>
              <a:ext cx="3388068" cy="5563419"/>
            </a:xfrm>
            <a:custGeom>
              <a:avLst/>
              <a:gdLst/>
              <a:ahLst/>
              <a:cxnLst/>
              <a:rect l="l" t="t" r="r" b="b"/>
              <a:pathLst>
                <a:path w="3388068" h="5563419">
                  <a:moveTo>
                    <a:pt x="1834746" y="581350"/>
                  </a:moveTo>
                  <a:lnTo>
                    <a:pt x="3039862" y="0"/>
                  </a:lnTo>
                  <a:lnTo>
                    <a:pt x="3111556" y="38919"/>
                  </a:lnTo>
                  <a:cubicBezTo>
                    <a:pt x="3196551" y="74875"/>
                    <a:pt x="3289991" y="94759"/>
                    <a:pt x="3388068" y="94759"/>
                  </a:cubicBezTo>
                  <a:lnTo>
                    <a:pt x="3388068" y="3768435"/>
                  </a:lnTo>
                  <a:lnTo>
                    <a:pt x="3388068" y="4746052"/>
                  </a:lnTo>
                  <a:lnTo>
                    <a:pt x="2126625" y="4746052"/>
                  </a:lnTo>
                  <a:lnTo>
                    <a:pt x="2028309" y="4839216"/>
                  </a:lnTo>
                  <a:cubicBezTo>
                    <a:pt x="1630060" y="5194934"/>
                    <a:pt x="1136426" y="5446047"/>
                    <a:pt x="590511" y="5549370"/>
                  </a:cubicBezTo>
                  <a:lnTo>
                    <a:pt x="491065" y="5563419"/>
                  </a:lnTo>
                  <a:lnTo>
                    <a:pt x="0" y="4545463"/>
                  </a:lnTo>
                  <a:lnTo>
                    <a:pt x="12236" y="4546021"/>
                  </a:lnTo>
                  <a:cubicBezTo>
                    <a:pt x="701073" y="4542687"/>
                    <a:pt x="1307631" y="4194923"/>
                    <a:pt x="1669781" y="3666741"/>
                  </a:cubicBezTo>
                  <a:lnTo>
                    <a:pt x="2267869" y="3664048"/>
                  </a:lnTo>
                  <a:lnTo>
                    <a:pt x="2254156" y="830401"/>
                  </a:lnTo>
                  <a:cubicBezTo>
                    <a:pt x="2089212" y="831200"/>
                    <a:pt x="1943351" y="748303"/>
                    <a:pt x="1856842" y="621586"/>
                  </a:cubicBezTo>
                  <a:close/>
                </a:path>
              </a:pathLst>
            </a:custGeom>
            <a:solidFill>
              <a:srgbClr val="4CE0E4">
                <a:alpha val="100000"/>
              </a:srgbClr>
            </a:solidFill>
            <a:ln w="12700" cap="flat" cmpd="sng">
              <a:noFill/>
              <a:prstDash val="solid"/>
              <a:round/>
            </a:ln>
          </p:spPr>
          <p:txBody>
            <a:bodyPr vert="horz" lIns="91440" tIns="45720" rIns="91440" bIns="45720" rtlCol="0" anchor="t"/>
            <a:lstStyle/>
            <a:p>
              <a:pPr algn="l">
                <a:defRPr/>
              </a:pPr>
              <a:endParaRPr/>
            </a:p>
          </p:txBody>
        </p:sp>
        <p:sp>
          <p:nvSpPr>
            <p:cNvPr id="7" name="Freeform 7"/>
            <p:cNvSpPr/>
            <p:nvPr/>
          </p:nvSpPr>
          <p:spPr>
            <a:xfrm rot="1547392">
              <a:off x="329912" y="39315"/>
              <a:ext cx="1691361" cy="1903801"/>
            </a:xfrm>
            <a:custGeom>
              <a:avLst/>
              <a:gdLst/>
              <a:ahLst/>
              <a:cxnLst/>
              <a:rect l="l" t="t" r="r" b="b"/>
              <a:pathLst>
                <a:path w="1691361" h="1903801">
                  <a:moveTo>
                    <a:pt x="1194521" y="0"/>
                  </a:moveTo>
                  <a:lnTo>
                    <a:pt x="890135" y="0"/>
                  </a:lnTo>
                  <a:lnTo>
                    <a:pt x="890135" y="1293266"/>
                  </a:lnTo>
                  <a:cubicBezTo>
                    <a:pt x="890135" y="1462771"/>
                    <a:pt x="768365" y="1571749"/>
                    <a:pt x="620288" y="1571749"/>
                  </a:cubicBezTo>
                  <a:cubicBezTo>
                    <a:pt x="472211" y="1571749"/>
                    <a:pt x="340606" y="1462691"/>
                    <a:pt x="340606" y="1293266"/>
                  </a:cubicBezTo>
                  <a:cubicBezTo>
                    <a:pt x="340606" y="1097457"/>
                    <a:pt x="493639" y="994076"/>
                    <a:pt x="697603" y="1015503"/>
                  </a:cubicBezTo>
                  <a:lnTo>
                    <a:pt x="697603" y="687850"/>
                  </a:lnTo>
                  <a:cubicBezTo>
                    <a:pt x="668021" y="682893"/>
                    <a:pt x="638359" y="681295"/>
                    <a:pt x="613731" y="681295"/>
                  </a:cubicBezTo>
                  <a:cubicBezTo>
                    <a:pt x="279761" y="681295"/>
                    <a:pt x="0" y="949461"/>
                    <a:pt x="0" y="1281834"/>
                  </a:cubicBezTo>
                  <a:cubicBezTo>
                    <a:pt x="0" y="1633954"/>
                    <a:pt x="276404" y="1903801"/>
                    <a:pt x="615332" y="1903801"/>
                  </a:cubicBezTo>
                  <a:cubicBezTo>
                    <a:pt x="913163" y="1903801"/>
                    <a:pt x="1229063" y="1684966"/>
                    <a:pt x="1229063" y="1271999"/>
                  </a:cubicBezTo>
                  <a:lnTo>
                    <a:pt x="1229063" y="599020"/>
                  </a:lnTo>
                  <a:cubicBezTo>
                    <a:pt x="1360669" y="730626"/>
                    <a:pt x="1520259" y="771803"/>
                    <a:pt x="1691361" y="771803"/>
                  </a:cubicBezTo>
                  <a:lnTo>
                    <a:pt x="1691361" y="469095"/>
                  </a:lnTo>
                  <a:cubicBezTo>
                    <a:pt x="1480762" y="454303"/>
                    <a:pt x="1247134" y="316061"/>
                    <a:pt x="1194443" y="160"/>
                  </a:cubicBezTo>
                  <a:close/>
                </a:path>
              </a:pathLst>
            </a:custGeom>
            <a:solidFill>
              <a:srgbClr val="4CE0E4">
                <a:alpha val="100000"/>
              </a:srgbClr>
            </a:solidFill>
            <a:ln w="12700" cap="flat">
              <a:noFill/>
              <a:prstDash val="solid"/>
            </a:ln>
          </p:spPr>
          <p:txBody>
            <a:bodyPr lIns="91440" tIns="45720" rIns="91440" bIns="45720" rtlCol="0" anchor="ctr"/>
            <a:lstStyle/>
            <a:p>
              <a:pPr algn="l">
                <a:defRPr/>
              </a:pPr>
              <a:endParaRPr/>
            </a:p>
          </p:txBody>
        </p:sp>
        <p:sp>
          <p:nvSpPr>
            <p:cNvPr id="8" name="Freeform 8"/>
            <p:cNvSpPr/>
            <p:nvPr/>
          </p:nvSpPr>
          <p:spPr>
            <a:xfrm>
              <a:off x="4175256" y="1"/>
              <a:ext cx="4968745" cy="5143500"/>
            </a:xfrm>
            <a:custGeom>
              <a:avLst/>
              <a:gdLst/>
              <a:ahLst/>
              <a:cxnLst/>
              <a:rect l="l" t="t" r="r" b="b"/>
              <a:pathLst>
                <a:path w="4968745" h="5143500">
                  <a:moveTo>
                    <a:pt x="2466565" y="0"/>
                  </a:moveTo>
                  <a:lnTo>
                    <a:pt x="4968745" y="0"/>
                  </a:lnTo>
                  <a:lnTo>
                    <a:pt x="4968745" y="374070"/>
                  </a:lnTo>
                  <a:lnTo>
                    <a:pt x="2681566" y="5143500"/>
                  </a:lnTo>
                  <a:lnTo>
                    <a:pt x="0" y="5143500"/>
                  </a:lnTo>
                  <a:close/>
                </a:path>
              </a:pathLst>
            </a:custGeom>
            <a:solidFill>
              <a:srgbClr val="4CE0E4">
                <a:alpha val="100000"/>
              </a:srgbClr>
            </a:solidFill>
            <a:ln w="12700" cap="flat" cmpd="sng">
              <a:noFill/>
              <a:prstDash val="solid"/>
              <a:round/>
            </a:ln>
          </p:spPr>
          <p:txBody>
            <a:bodyPr vert="horz" lIns="91440" tIns="45720" rIns="91440" bIns="45720" rtlCol="0" anchor="t"/>
            <a:lstStyle/>
            <a:p>
              <a:pPr algn="l">
                <a:defRPr/>
              </a:pPr>
              <a:endParaRPr/>
            </a:p>
          </p:txBody>
        </p:sp>
      </p:grpSp>
      <p:sp>
        <p:nvSpPr>
          <p:cNvPr id="9" name="AutoShape 9"/>
          <p:cNvSpPr>
            <a:spLocks noGrp="1"/>
          </p:cNvSpPr>
          <p:nvPr>
            <p:ph type="body" sz="quarter" idx="191" hasCustomPrompt="1"/>
          </p:nvPr>
        </p:nvSpPr>
        <p:spPr>
          <a:xfrm>
            <a:off x="4572000" y="1659195"/>
            <a:ext cx="4178300" cy="571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r">
              <a:lnSpc>
                <a:spcPct val="75000"/>
              </a:lnSpc>
              <a:defRPr sz="5000" b="1" i="0" u="none" strike="noStrike" spc="0">
                <a:solidFill>
                  <a:srgbClr val="000000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r">
              <a:lnSpc>
                <a:spcPct val="75000"/>
              </a:lnSpc>
            </a:pPr>
            <a:r>
              <a:rPr lang="en-US" sz="5000" b="1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Thanks.</a:t>
            </a:r>
          </a:p>
        </p:txBody>
      </p:sp>
      <p:sp>
        <p:nvSpPr>
          <p:cNvPr id="10" name="AutoShape 10"/>
          <p:cNvSpPr>
            <a:spLocks noGrp="1"/>
          </p:cNvSpPr>
          <p:nvPr>
            <p:ph type="body" sz="quarter" idx="192" hasCustomPrompt="1"/>
          </p:nvPr>
        </p:nvSpPr>
        <p:spPr>
          <a:xfrm>
            <a:off x="179388" y="163386"/>
            <a:ext cx="3086100" cy="889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6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Presentation title</a:t>
            </a:r>
          </a:p>
        </p:txBody>
      </p:sp>
      <p:cxnSp>
        <p:nvCxnSpPr>
          <p:cNvPr id="11" name="Connector 11"/>
          <p:cNvCxnSpPr/>
          <p:nvPr/>
        </p:nvCxnSpPr>
        <p:spPr>
          <a:xfrm>
            <a:off x="600115" y="4864100"/>
            <a:ext cx="0" cy="108394"/>
          </a:xfrm>
          <a:prstGeom prst="straightConnector1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 BLANK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t"/>
          <a:lstStyle/>
          <a:p>
            <a:pPr algn="l">
              <a:defRPr/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/>
          <a:srcRect/>
          <a:stretch>
            <a:fillRect/>
          </a:stretch>
        </p:blipFill>
        <p:spPr>
          <a:xfrm>
            <a:off x="155647" y="4825300"/>
            <a:ext cx="432998" cy="173894"/>
          </a:xfrm>
          <a:prstGeom prst="rect">
            <a:avLst/>
          </a:prstGeom>
          <a:ln w="12700">
            <a:noFill/>
            <a:prstDash val="solid"/>
          </a:ln>
        </p:spPr>
      </p:pic>
      <p:cxnSp>
        <p:nvCxnSpPr>
          <p:cNvPr id="6" name="Connector 6"/>
          <p:cNvCxnSpPr/>
          <p:nvPr/>
        </p:nvCxnSpPr>
        <p:spPr>
          <a:xfrm>
            <a:off x="600115" y="4864100"/>
            <a:ext cx="0" cy="108394"/>
          </a:xfrm>
          <a:prstGeom prst="straightConnector1">
            <a:avLst/>
          </a:prstGeom>
          <a:noFill/>
          <a:ln w="12700" cap="flat" cmpd="sng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B3C4C88-F726-03A5-0B8A-B348ED03485A}"/>
              </a:ext>
            </a:extLst>
          </p:cNvPr>
          <p:cNvSpPr txBox="1"/>
          <p:nvPr userDrawn="1"/>
        </p:nvSpPr>
        <p:spPr>
          <a:xfrm>
            <a:off x="179388" y="163386"/>
            <a:ext cx="2016578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ja-JP" sz="600" b="0" i="0" u="none" strike="noStrike">
                <a:solidFill>
                  <a:schemeClr val="bg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TikTok Shop Japan ― </a:t>
            </a:r>
            <a:r>
              <a:rPr lang="ja-JP" altLang="en-US" sz="600" b="0" i="0" u="none" strike="noStrike">
                <a:solidFill>
                  <a:schemeClr val="bg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発見から購買まで、</a:t>
            </a:r>
            <a:r>
              <a:rPr lang="en-US" altLang="ja-JP" sz="600" b="0" i="0" u="none" strike="noStrike">
                <a:solidFill>
                  <a:schemeClr val="bg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1</a:t>
            </a:r>
            <a:r>
              <a:rPr lang="ja-JP" altLang="en-US" sz="600" b="0" i="0" u="none" strike="noStrike">
                <a:solidFill>
                  <a:schemeClr val="bg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分でつながる</a:t>
            </a:r>
            <a:endParaRPr lang="en-US" altLang="ja-JP" sz="600" b="0" i="0" u="none" strike="noStrike">
              <a:solidFill>
                <a:schemeClr val="bg1"/>
              </a:solidFill>
              <a:latin typeface="Noto Sans JP Medium" panose="020B0200000000000000" pitchFamily="34" charset="-128"/>
              <a:ea typeface="Noto Sans JP Medium" panose="020B0200000000000000" pitchFamily="34" charset="-128"/>
              <a:cs typeface="TikTok Sans Text"/>
              <a:sym typeface="TikTok Sans Text"/>
            </a:endParaRPr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9298D629-4811-5DC2-801A-F15A361CDD63}"/>
              </a:ext>
            </a:extLst>
          </p:cNvPr>
          <p:cNvSpPr txBox="1">
            <a:spLocks/>
          </p:cNvSpPr>
          <p:nvPr userDrawn="1"/>
        </p:nvSpPr>
        <p:spPr>
          <a:xfrm>
            <a:off x="664342" y="4816591"/>
            <a:ext cx="432998" cy="190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45720" rIns="0" bIns="4572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 spc="0">
                <a:solidFill>
                  <a:srgbClr val="000000">
                    <a:alpha val="100000"/>
                  </a:srgbClr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68AB2E47-5A43-F040-A03C-7972201B9AE9}" type="slidenum">
              <a:rPr lang="en-US" b="1">
                <a:solidFill>
                  <a:schemeClr val="bg1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‹#›</a:t>
            </a:fld>
            <a:endParaRPr lang="en-US" b="1">
              <a:solidFill>
                <a:schemeClr val="bg1"/>
              </a:solidFill>
              <a:latin typeface="TikTok Sans Text"/>
              <a:ea typeface="TikTok Sans Text"/>
              <a:cs typeface="TikTok Sans Text"/>
              <a:sym typeface="TikTok Sans Text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 BLANK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90AD989-F62F-7387-654F-55328C2204A4}"/>
              </a:ext>
            </a:extLst>
          </p:cNvPr>
          <p:cNvSpPr txBox="1"/>
          <p:nvPr userDrawn="1"/>
        </p:nvSpPr>
        <p:spPr>
          <a:xfrm>
            <a:off x="179388" y="163386"/>
            <a:ext cx="2016578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ja-JP" sz="600" b="0" i="0" u="none" strike="noStrike">
                <a:solidFill>
                  <a:srgbClr val="000000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TikTok Shop Japan ― </a:t>
            </a:r>
            <a:r>
              <a:rPr lang="ja-JP" altLang="en-US" sz="600" b="0" i="0" u="none" strike="noStrike">
                <a:solidFill>
                  <a:srgbClr val="000000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発見から購買まで、</a:t>
            </a:r>
            <a:r>
              <a:rPr lang="en-US" altLang="ja-JP" sz="600" b="0" i="0" u="none" strike="noStrike">
                <a:solidFill>
                  <a:srgbClr val="000000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1</a:t>
            </a:r>
            <a:r>
              <a:rPr lang="ja-JP" altLang="en-US" sz="600" b="0" i="0" u="none" strike="noStrike">
                <a:solidFill>
                  <a:srgbClr val="000000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分でつながる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04 TITLE   LOGO COLOURWAY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t"/>
          <a:lstStyle/>
          <a:p>
            <a:pPr algn="l">
              <a:defRPr/>
            </a:pPr>
            <a:endParaRPr/>
          </a:p>
        </p:txBody>
      </p:sp>
      <p:sp>
        <p:nvSpPr>
          <p:cNvPr id="3" name="Freeform 3"/>
          <p:cNvSpPr/>
          <p:nvPr/>
        </p:nvSpPr>
        <p:spPr>
          <a:xfrm>
            <a:off x="4531477" y="806828"/>
            <a:ext cx="3686400" cy="3602463"/>
          </a:xfrm>
          <a:custGeom>
            <a:avLst/>
            <a:gdLst/>
            <a:ahLst/>
            <a:cxnLst/>
            <a:rect l="l" t="t" r="r" b="b"/>
            <a:pathLst>
              <a:path w="3686400" h="3602463">
                <a:moveTo>
                  <a:pt x="3274729" y="0"/>
                </a:moveTo>
                <a:lnTo>
                  <a:pt x="639482" y="0"/>
                </a:lnTo>
                <a:lnTo>
                  <a:pt x="639482" y="514702"/>
                </a:lnTo>
                <a:cubicBezTo>
                  <a:pt x="249201" y="833789"/>
                  <a:pt x="0" y="1318997"/>
                  <a:pt x="0" y="1862428"/>
                </a:cubicBezTo>
                <a:cubicBezTo>
                  <a:pt x="0" y="2823431"/>
                  <a:pt x="779032" y="3602463"/>
                  <a:pt x="1740035" y="3602463"/>
                </a:cubicBezTo>
                <a:cubicBezTo>
                  <a:pt x="2333315" y="3602463"/>
                  <a:pt x="2857204" y="3305440"/>
                  <a:pt x="3171248" y="2852069"/>
                </a:cubicBezTo>
                <a:lnTo>
                  <a:pt x="3686400" y="2852205"/>
                </a:lnTo>
                <a:lnTo>
                  <a:pt x="3686400" y="411672"/>
                </a:lnTo>
                <a:cubicBezTo>
                  <a:pt x="3459039" y="411672"/>
                  <a:pt x="3274729" y="227360"/>
                  <a:pt x="3274729" y="0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  <a:ln w="114300">
            <a:solidFill>
              <a:srgbClr val="FFFFFF">
                <a:alpha val="100000"/>
              </a:srgbClr>
            </a:solidFill>
            <a:prstDash val="solid"/>
            <a:miter lim="8000000"/>
          </a:ln>
        </p:spPr>
        <p:txBody>
          <a:bodyPr vert="horz" lIns="0" tIns="0" rIns="0" bIns="0" rtlCol="0" anchor="t"/>
          <a:lstStyle/>
          <a:p>
            <a:pPr algn="l">
              <a:defRPr/>
            </a:pPr>
            <a:endParaRPr/>
          </a:p>
        </p:txBody>
      </p:sp>
      <p:sp>
        <p:nvSpPr>
          <p:cNvPr id="4" name="AutoShape 4"/>
          <p:cNvSpPr>
            <a:spLocks noGrp="1"/>
          </p:cNvSpPr>
          <p:nvPr>
            <p:ph type="body" sz="quarter" idx="13" hasCustomPrompt="1"/>
          </p:nvPr>
        </p:nvSpPr>
        <p:spPr>
          <a:xfrm>
            <a:off x="179388" y="1937453"/>
            <a:ext cx="3111500" cy="17399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75000"/>
              </a:lnSpc>
              <a:defRPr sz="3800" b="0" i="0" u="none" strike="noStrike" spc="0">
                <a:solidFill>
                  <a:srgbClr val="FFFFFF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75000"/>
              </a:lnSpc>
            </a:pPr>
            <a:r>
              <a:rPr lang="en-US" sz="38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Customize</a:t>
            </a:r>
            <a:br>
              <a:rPr lang="en-US" sz="3800" b="0" i="0" u="none" strike="noStrike">
                <a:solidFill>
                  <a:srgbClr val="FFFFFF"/>
                </a:solidFill>
                <a:latin typeface="TikTok Sans Display Black"/>
                <a:ea typeface="TikTok Sans Display Black"/>
                <a:cs typeface="TikTok Sans Display Black"/>
                <a:sym typeface="TikTok Sans Display Black"/>
              </a:rPr>
            </a:br>
            <a:r>
              <a:rPr lang="en-US" sz="38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Your</a:t>
            </a:r>
            <a:br>
              <a:rPr lang="en-US" sz="3800" b="0" i="0" u="none" strike="noStrike">
                <a:solidFill>
                  <a:srgbClr val="FFFFFF"/>
                </a:solidFill>
                <a:latin typeface="TikTok Sans Display Black"/>
                <a:ea typeface="TikTok Sans Display Black"/>
                <a:cs typeface="TikTok Sans Display Black"/>
                <a:sym typeface="TikTok Sans Display Black"/>
              </a:rPr>
            </a:br>
            <a:r>
              <a:rPr lang="en-US" sz="38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Presentation</a:t>
            </a:r>
            <a:br>
              <a:rPr lang="en-US" sz="3800" b="0" i="0" u="none" strike="noStrike">
                <a:solidFill>
                  <a:srgbClr val="FFFFFF"/>
                </a:solidFill>
                <a:latin typeface="TikTok Sans Display Black"/>
                <a:ea typeface="TikTok Sans Display Black"/>
                <a:cs typeface="TikTok Sans Display Black"/>
                <a:sym typeface="TikTok Sans Display Black"/>
              </a:rPr>
            </a:br>
            <a:r>
              <a:rPr lang="en-US" sz="38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Title</a:t>
            </a:r>
          </a:p>
        </p:txBody>
      </p:sp>
      <p:sp>
        <p:nvSpPr>
          <p:cNvPr id="5" name="AutoShape 5"/>
          <p:cNvSpPr>
            <a:spLocks noGrp="1"/>
          </p:cNvSpPr>
          <p:nvPr>
            <p:ph type="body" sz="quarter" idx="14" hasCustomPrompt="1"/>
          </p:nvPr>
        </p:nvSpPr>
        <p:spPr>
          <a:xfrm>
            <a:off x="179388" y="3724528"/>
            <a:ext cx="3111500" cy="3429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36000" rIns="0" bIns="0" anchor="t">
            <a:spAutoFit/>
          </a:bodyPr>
          <a:lstStyle>
            <a:lvl1pPr algn="l">
              <a:lnSpc>
                <a:spcPct val="91666"/>
              </a:lnSpc>
              <a:defRPr sz="1100" b="1" i="0" u="none" strike="noStrike" spc="0">
                <a:solidFill>
                  <a:srgbClr val="FFFFFF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100" b="1" i="0" u="none" strike="noStrike">
                <a:solidFill>
                  <a:srgbClr val="FFFFFF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Subheading title</a:t>
            </a:r>
          </a:p>
          <a:p>
            <a:pPr indent="0" algn="l">
              <a:lnSpc>
                <a:spcPct val="91666"/>
              </a:lnSpc>
            </a:pPr>
            <a:r>
              <a:rPr lang="en-US" sz="1100" b="1" i="0" u="none" strike="noStrike">
                <a:solidFill>
                  <a:srgbClr val="FFFFFF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24.11.2024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/>
          <a:srcRect t="3817" r="3226" b="7343"/>
          <a:stretch>
            <a:fillRect/>
          </a:stretch>
        </p:blipFill>
        <p:spPr>
          <a:xfrm>
            <a:off x="3406599" y="-1414"/>
            <a:ext cx="5737400" cy="5144914"/>
          </a:xfrm>
          <a:prstGeom prst="rect">
            <a:avLst/>
          </a:prstGeom>
          <a:ln w="12700">
            <a:noFill/>
            <a:prstDash val="solid"/>
          </a:ln>
        </p:spPr>
      </p:pic>
      <p:sp>
        <p:nvSpPr>
          <p:cNvPr id="7" name="AutoShape 7"/>
          <p:cNvSpPr>
            <a:spLocks noGrp="1"/>
          </p:cNvSpPr>
          <p:nvPr>
            <p:ph type="pic" sz="quarter" idx="15"/>
          </p:nvPr>
        </p:nvSpPr>
        <p:spPr>
          <a:xfrm>
            <a:off x="4532924" y="806828"/>
            <a:ext cx="3684953" cy="3601049"/>
          </a:xfrm>
          <a:prstGeom prst="rect">
            <a:avLst/>
          </a:prstGeom>
          <a:solidFill>
            <a:srgbClr val="BFBFBF">
              <a:alpha val="100000"/>
            </a:srgbClr>
          </a:solidFill>
          <a:ln w="12700">
            <a:noFill/>
            <a:prstDash val="solid"/>
            <a:miter lim="8000000"/>
          </a:ln>
        </p:spPr>
        <p:txBody>
          <a:bodyPr lIns="63500" tIns="63500" rIns="63500" bIns="63500" anchor="ctr"/>
          <a:lstStyle>
            <a:lvl1pPr algn="ctr">
              <a:defRPr sz="16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/>
            <a:endParaRPr/>
          </a:p>
        </p:txBody>
      </p:sp>
      <p:sp>
        <p:nvSpPr>
          <p:cNvPr id="8" name="AutoShape 8"/>
          <p:cNvSpPr/>
          <p:nvPr/>
        </p:nvSpPr>
        <p:spPr>
          <a:xfrm>
            <a:off x="9556002" y="1612900"/>
            <a:ext cx="1667170" cy="1598902"/>
          </a:xfrm>
          <a:prstGeom prst="rect">
            <a:avLst/>
          </a:prstGeom>
          <a:solidFill>
            <a:srgbClr val="FFFF00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ctr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Editable image, logo has been cutaway from image top. The parts of the spark shape that spills off page to be cut away, after page has been approved. 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9556002" y="177800"/>
            <a:ext cx="1667170" cy="1231900"/>
          </a:xfrm>
          <a:prstGeom prst="rect">
            <a:avLst/>
          </a:prstGeom>
          <a:solidFill>
            <a:srgbClr val="F1204A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ctr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DELETE THIS SLIDE </a:t>
            </a:r>
            <a:br>
              <a:rPr lang="en-US" sz="12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</a:br>
            <a:r>
              <a:rPr lang="en-US" sz="12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IN GOOGLE, the cut away logo in image placeholder does not work, use other slide instead</a:t>
            </a:r>
            <a:endParaRPr lang="en-US" sz="1100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/>
          <a:srcRect/>
          <a:stretch>
            <a:fillRect/>
          </a:stretch>
        </p:blipFill>
        <p:spPr>
          <a:xfrm>
            <a:off x="60153" y="4466533"/>
            <a:ext cx="1440000" cy="578313"/>
          </a:xfrm>
          <a:prstGeom prst="rect">
            <a:avLst/>
          </a:prstGeom>
          <a:ln w="12700">
            <a:noFill/>
            <a:prstDash val="solid"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05 TITLE   LOGO COLOURWAY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t"/>
          <a:lstStyle/>
          <a:p>
            <a:pPr algn="l">
              <a:defRPr/>
            </a:pPr>
            <a:endParaRPr/>
          </a:p>
        </p:txBody>
      </p:sp>
      <p:sp>
        <p:nvSpPr>
          <p:cNvPr id="3" name="Freeform 3"/>
          <p:cNvSpPr/>
          <p:nvPr/>
        </p:nvSpPr>
        <p:spPr>
          <a:xfrm>
            <a:off x="4531477" y="806828"/>
            <a:ext cx="3686400" cy="3602463"/>
          </a:xfrm>
          <a:custGeom>
            <a:avLst/>
            <a:gdLst/>
            <a:ahLst/>
            <a:cxnLst/>
            <a:rect l="l" t="t" r="r" b="b"/>
            <a:pathLst>
              <a:path w="3686400" h="3602463">
                <a:moveTo>
                  <a:pt x="3274729" y="0"/>
                </a:moveTo>
                <a:lnTo>
                  <a:pt x="639482" y="0"/>
                </a:lnTo>
                <a:lnTo>
                  <a:pt x="639482" y="514702"/>
                </a:lnTo>
                <a:cubicBezTo>
                  <a:pt x="249201" y="833789"/>
                  <a:pt x="0" y="1318997"/>
                  <a:pt x="0" y="1862428"/>
                </a:cubicBezTo>
                <a:cubicBezTo>
                  <a:pt x="0" y="2823431"/>
                  <a:pt x="779032" y="3602463"/>
                  <a:pt x="1740035" y="3602463"/>
                </a:cubicBezTo>
                <a:cubicBezTo>
                  <a:pt x="2333315" y="3602463"/>
                  <a:pt x="2857204" y="3305440"/>
                  <a:pt x="3171248" y="2852069"/>
                </a:cubicBezTo>
                <a:lnTo>
                  <a:pt x="3686400" y="2852205"/>
                </a:lnTo>
                <a:lnTo>
                  <a:pt x="3686400" y="411672"/>
                </a:lnTo>
                <a:cubicBezTo>
                  <a:pt x="3459039" y="411672"/>
                  <a:pt x="3274729" y="227360"/>
                  <a:pt x="3274729" y="0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  <a:ln w="114300">
            <a:solidFill>
              <a:srgbClr val="FFFFFF">
                <a:alpha val="100000"/>
              </a:srgbClr>
            </a:solidFill>
            <a:prstDash val="solid"/>
            <a:miter lim="8000000"/>
          </a:ln>
        </p:spPr>
        <p:txBody>
          <a:bodyPr vert="horz" lIns="0" tIns="0" rIns="0" bIns="0" rtlCol="0" anchor="t"/>
          <a:lstStyle/>
          <a:p>
            <a:pPr algn="l">
              <a:defRPr/>
            </a:pPr>
            <a:endParaRPr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/>
          <a:srcRect t="3817" r="3226" b="7343"/>
          <a:stretch>
            <a:fillRect/>
          </a:stretch>
        </p:blipFill>
        <p:spPr>
          <a:xfrm>
            <a:off x="3406599" y="-1414"/>
            <a:ext cx="5737400" cy="5144914"/>
          </a:xfrm>
          <a:prstGeom prst="rect">
            <a:avLst/>
          </a:prstGeom>
          <a:ln w="12700">
            <a:noFill/>
            <a:prstDash val="solid"/>
          </a:ln>
        </p:spPr>
      </p:pic>
      <p:sp>
        <p:nvSpPr>
          <p:cNvPr id="5" name="AutoShape 5"/>
          <p:cNvSpPr>
            <a:spLocks noGrp="1"/>
          </p:cNvSpPr>
          <p:nvPr>
            <p:ph type="pic" sz="quarter" idx="16"/>
          </p:nvPr>
        </p:nvSpPr>
        <p:spPr>
          <a:xfrm>
            <a:off x="4532924" y="806828"/>
            <a:ext cx="3684953" cy="3601049"/>
          </a:xfrm>
          <a:prstGeom prst="rect">
            <a:avLst/>
          </a:prstGeom>
          <a:solidFill>
            <a:srgbClr val="BFBFBF">
              <a:alpha val="100000"/>
            </a:srgbClr>
          </a:solidFill>
          <a:ln w="12700">
            <a:noFill/>
            <a:prstDash val="solid"/>
            <a:miter lim="8000000"/>
          </a:ln>
        </p:spPr>
        <p:txBody>
          <a:bodyPr lIns="63500" tIns="63500" rIns="63500" bIns="63500" anchor="ctr"/>
          <a:lstStyle>
            <a:lvl1pPr algn="ctr">
              <a:defRPr sz="16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/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9556002" y="1612900"/>
            <a:ext cx="1667170" cy="1598902"/>
          </a:xfrm>
          <a:prstGeom prst="rect">
            <a:avLst/>
          </a:prstGeom>
          <a:solidFill>
            <a:srgbClr val="FFFF00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ctr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Editable image, logo has been cutaway from image top. The parts of the spark shape that spills off page to be cut away, after page has been approved. 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9556002" y="177800"/>
            <a:ext cx="1667170" cy="1231900"/>
          </a:xfrm>
          <a:prstGeom prst="rect">
            <a:avLst/>
          </a:prstGeom>
          <a:solidFill>
            <a:srgbClr val="F1204A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ctr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DELETE THIS SLIDE </a:t>
            </a:r>
            <a:br>
              <a:rPr lang="en-US" sz="12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</a:br>
            <a:r>
              <a:rPr lang="en-US" sz="12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IN GOOGLE, the cut away logo in image placeholder does not work, use other slide instead</a:t>
            </a:r>
            <a:endParaRPr lang="en-US" sz="1100"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/>
          <a:srcRect/>
          <a:stretch>
            <a:fillRect/>
          </a:stretch>
        </p:blipFill>
        <p:spPr>
          <a:xfrm>
            <a:off x="60153" y="4466533"/>
            <a:ext cx="1440000" cy="578313"/>
          </a:xfrm>
          <a:prstGeom prst="rect">
            <a:avLst/>
          </a:prstGeom>
          <a:ln w="12700">
            <a:noFill/>
            <a:prstDash val="solid"/>
          </a:ln>
        </p:spPr>
      </p:pic>
      <p:sp>
        <p:nvSpPr>
          <p:cNvPr id="9" name="AutoShape 9"/>
          <p:cNvSpPr>
            <a:spLocks noGrp="1"/>
          </p:cNvSpPr>
          <p:nvPr>
            <p:ph type="body" sz="quarter" idx="17" hasCustomPrompt="1"/>
          </p:nvPr>
        </p:nvSpPr>
        <p:spPr>
          <a:xfrm>
            <a:off x="179388" y="1937453"/>
            <a:ext cx="3111500" cy="17399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75000"/>
              </a:lnSpc>
              <a:defRPr sz="3800" b="0" i="0" u="none" strike="noStrike" spc="0">
                <a:solidFill>
                  <a:srgbClr val="FFFFFF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75000"/>
              </a:lnSpc>
            </a:pPr>
            <a:r>
              <a:rPr lang="en-US" sz="38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Customize</a:t>
            </a:r>
            <a:br>
              <a:rPr lang="en-US" sz="3800" b="0" i="0" u="none" strike="noStrike">
                <a:solidFill>
                  <a:srgbClr val="FFFFFF"/>
                </a:solidFill>
                <a:latin typeface="TikTok Sans Display Black"/>
                <a:ea typeface="TikTok Sans Display Black"/>
                <a:cs typeface="TikTok Sans Display Black"/>
                <a:sym typeface="TikTok Sans Display Black"/>
              </a:rPr>
            </a:br>
            <a:r>
              <a:rPr lang="en-US" sz="38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Your</a:t>
            </a:r>
            <a:br>
              <a:rPr lang="en-US" sz="3800" b="0" i="0" u="none" strike="noStrike">
                <a:solidFill>
                  <a:srgbClr val="FFFFFF"/>
                </a:solidFill>
                <a:latin typeface="TikTok Sans Display Black"/>
                <a:ea typeface="TikTok Sans Display Black"/>
                <a:cs typeface="TikTok Sans Display Black"/>
                <a:sym typeface="TikTok Sans Display Black"/>
              </a:rPr>
            </a:br>
            <a:r>
              <a:rPr lang="en-US" sz="38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Presentation</a:t>
            </a:r>
            <a:br>
              <a:rPr lang="en-US" sz="3800" b="0" i="0" u="none" strike="noStrike">
                <a:solidFill>
                  <a:srgbClr val="FFFFFF"/>
                </a:solidFill>
                <a:latin typeface="TikTok Sans Display Black"/>
                <a:ea typeface="TikTok Sans Display Black"/>
                <a:cs typeface="TikTok Sans Display Black"/>
                <a:sym typeface="TikTok Sans Display Black"/>
              </a:rPr>
            </a:br>
            <a:r>
              <a:rPr lang="en-US" sz="38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Title</a:t>
            </a:r>
          </a:p>
        </p:txBody>
      </p:sp>
      <p:sp>
        <p:nvSpPr>
          <p:cNvPr id="10" name="AutoShape 10"/>
          <p:cNvSpPr>
            <a:spLocks noGrp="1"/>
          </p:cNvSpPr>
          <p:nvPr>
            <p:ph type="body" sz="quarter" idx="18" hasCustomPrompt="1"/>
          </p:nvPr>
        </p:nvSpPr>
        <p:spPr>
          <a:xfrm>
            <a:off x="179388" y="3724528"/>
            <a:ext cx="3111500" cy="3429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36000" rIns="0" bIns="0" anchor="t">
            <a:spAutoFit/>
          </a:bodyPr>
          <a:lstStyle>
            <a:lvl1pPr algn="l">
              <a:lnSpc>
                <a:spcPct val="91666"/>
              </a:lnSpc>
              <a:defRPr sz="1100" b="1" i="0" u="none" strike="noStrike" spc="0">
                <a:solidFill>
                  <a:srgbClr val="FFFFFF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100" b="1" i="0" u="none" strike="noStrike">
                <a:solidFill>
                  <a:srgbClr val="FFFFFF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Subheading title</a:t>
            </a:r>
          </a:p>
          <a:p>
            <a:pPr indent="0" algn="l">
              <a:lnSpc>
                <a:spcPct val="91666"/>
              </a:lnSpc>
            </a:pPr>
            <a:r>
              <a:rPr lang="en-US" sz="1100" b="1" i="0" u="none" strike="noStrike">
                <a:solidFill>
                  <a:srgbClr val="FFFFFF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24.11.2024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06 TITLE   LOGO COLOURWAY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4A0505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t"/>
          <a:lstStyle/>
          <a:p>
            <a:pPr algn="l">
              <a:defRPr/>
            </a:pPr>
            <a:endParaRPr/>
          </a:p>
        </p:txBody>
      </p:sp>
      <p:sp>
        <p:nvSpPr>
          <p:cNvPr id="3" name="Freeform 3"/>
          <p:cNvSpPr/>
          <p:nvPr/>
        </p:nvSpPr>
        <p:spPr>
          <a:xfrm>
            <a:off x="4531477" y="806828"/>
            <a:ext cx="3686400" cy="3602463"/>
          </a:xfrm>
          <a:custGeom>
            <a:avLst/>
            <a:gdLst/>
            <a:ahLst/>
            <a:cxnLst/>
            <a:rect l="l" t="t" r="r" b="b"/>
            <a:pathLst>
              <a:path w="3686400" h="3602463">
                <a:moveTo>
                  <a:pt x="3274729" y="0"/>
                </a:moveTo>
                <a:lnTo>
                  <a:pt x="639482" y="0"/>
                </a:lnTo>
                <a:lnTo>
                  <a:pt x="639482" y="514702"/>
                </a:lnTo>
                <a:cubicBezTo>
                  <a:pt x="249201" y="833789"/>
                  <a:pt x="0" y="1318997"/>
                  <a:pt x="0" y="1862428"/>
                </a:cubicBezTo>
                <a:cubicBezTo>
                  <a:pt x="0" y="2823431"/>
                  <a:pt x="779032" y="3602463"/>
                  <a:pt x="1740035" y="3602463"/>
                </a:cubicBezTo>
                <a:cubicBezTo>
                  <a:pt x="2333315" y="3602463"/>
                  <a:pt x="2857204" y="3305440"/>
                  <a:pt x="3171248" y="2852069"/>
                </a:cubicBezTo>
                <a:lnTo>
                  <a:pt x="3686400" y="2852205"/>
                </a:lnTo>
                <a:lnTo>
                  <a:pt x="3686400" y="411672"/>
                </a:lnTo>
                <a:cubicBezTo>
                  <a:pt x="3459039" y="411672"/>
                  <a:pt x="3274729" y="227360"/>
                  <a:pt x="3274729" y="0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  <a:ln w="114300">
            <a:solidFill>
              <a:srgbClr val="FFFFFF">
                <a:alpha val="100000"/>
              </a:srgbClr>
            </a:solidFill>
            <a:prstDash val="solid"/>
            <a:miter lim="8000000"/>
          </a:ln>
        </p:spPr>
        <p:txBody>
          <a:bodyPr vert="horz" lIns="0" tIns="0" rIns="0" bIns="0" rtlCol="0" anchor="t"/>
          <a:lstStyle/>
          <a:p>
            <a:pPr algn="l">
              <a:defRPr/>
            </a:pPr>
            <a:endParaRPr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/>
          <a:srcRect t="3817" r="3226" b="7343"/>
          <a:stretch>
            <a:fillRect/>
          </a:stretch>
        </p:blipFill>
        <p:spPr>
          <a:xfrm>
            <a:off x="3406599" y="-1414"/>
            <a:ext cx="5737400" cy="5144914"/>
          </a:xfrm>
          <a:prstGeom prst="rect">
            <a:avLst/>
          </a:prstGeom>
          <a:ln w="12700">
            <a:noFill/>
            <a:prstDash val="solid"/>
          </a:ln>
        </p:spPr>
      </p:pic>
      <p:sp>
        <p:nvSpPr>
          <p:cNvPr id="5" name="AutoShape 5"/>
          <p:cNvSpPr>
            <a:spLocks noGrp="1"/>
          </p:cNvSpPr>
          <p:nvPr>
            <p:ph type="pic" sz="quarter" idx="19"/>
          </p:nvPr>
        </p:nvSpPr>
        <p:spPr>
          <a:xfrm>
            <a:off x="4532924" y="806828"/>
            <a:ext cx="3684953" cy="3601049"/>
          </a:xfrm>
          <a:prstGeom prst="rect">
            <a:avLst/>
          </a:prstGeom>
          <a:solidFill>
            <a:srgbClr val="BFBFBF">
              <a:alpha val="100000"/>
            </a:srgbClr>
          </a:solidFill>
          <a:ln w="12700">
            <a:noFill/>
            <a:prstDash val="solid"/>
            <a:miter lim="8000000"/>
          </a:ln>
        </p:spPr>
        <p:txBody>
          <a:bodyPr lIns="63500" tIns="63500" rIns="63500" bIns="63500" anchor="ctr"/>
          <a:lstStyle>
            <a:lvl1pPr algn="ctr">
              <a:defRPr sz="16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/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9556002" y="1612900"/>
            <a:ext cx="1667170" cy="1598902"/>
          </a:xfrm>
          <a:prstGeom prst="rect">
            <a:avLst/>
          </a:prstGeom>
          <a:solidFill>
            <a:srgbClr val="FFFF00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ctr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Editable image, logo has been cutaway from image top. The parts of the spark shape that spills off page to be cut away, after page has been approved. 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9556002" y="177800"/>
            <a:ext cx="1667170" cy="1231900"/>
          </a:xfrm>
          <a:prstGeom prst="rect">
            <a:avLst/>
          </a:prstGeom>
          <a:solidFill>
            <a:srgbClr val="F1204A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ctr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DELETE THIS SLIDE </a:t>
            </a:r>
            <a:br>
              <a:rPr lang="en-US" sz="12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</a:br>
            <a:r>
              <a:rPr lang="en-US" sz="12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IN GOOGLE, the cut away logo in image placeholder does not work, use other slide instead</a:t>
            </a:r>
            <a:endParaRPr lang="en-US" sz="1100"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/>
          <a:srcRect/>
          <a:stretch>
            <a:fillRect/>
          </a:stretch>
        </p:blipFill>
        <p:spPr>
          <a:xfrm>
            <a:off x="44278" y="4466533"/>
            <a:ext cx="1439999" cy="578313"/>
          </a:xfrm>
          <a:prstGeom prst="rect">
            <a:avLst/>
          </a:prstGeom>
          <a:ln w="12700">
            <a:noFill/>
            <a:prstDash val="solid"/>
          </a:ln>
        </p:spPr>
      </p:pic>
      <p:sp>
        <p:nvSpPr>
          <p:cNvPr id="9" name="AutoShape 9"/>
          <p:cNvSpPr>
            <a:spLocks noGrp="1"/>
          </p:cNvSpPr>
          <p:nvPr>
            <p:ph type="body" sz="quarter" idx="20" hasCustomPrompt="1"/>
          </p:nvPr>
        </p:nvSpPr>
        <p:spPr>
          <a:xfrm>
            <a:off x="179388" y="1937453"/>
            <a:ext cx="3111500" cy="17399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75000"/>
              </a:lnSpc>
              <a:defRPr sz="3800" b="0" i="0" u="none" strike="noStrike" spc="0">
                <a:solidFill>
                  <a:srgbClr val="FFFFFF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75000"/>
              </a:lnSpc>
            </a:pPr>
            <a:r>
              <a:rPr lang="en-US" sz="38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Customize</a:t>
            </a:r>
            <a:br>
              <a:rPr lang="en-US" sz="3800" b="0" i="0" u="none" strike="noStrike">
                <a:solidFill>
                  <a:srgbClr val="FFFFFF"/>
                </a:solidFill>
                <a:latin typeface="TikTok Sans Display Black"/>
                <a:ea typeface="TikTok Sans Display Black"/>
                <a:cs typeface="TikTok Sans Display Black"/>
                <a:sym typeface="TikTok Sans Display Black"/>
              </a:rPr>
            </a:br>
            <a:r>
              <a:rPr lang="en-US" sz="38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Your</a:t>
            </a:r>
            <a:br>
              <a:rPr lang="en-US" sz="3800" b="0" i="0" u="none" strike="noStrike">
                <a:solidFill>
                  <a:srgbClr val="FFFFFF"/>
                </a:solidFill>
                <a:latin typeface="TikTok Sans Display Black"/>
                <a:ea typeface="TikTok Sans Display Black"/>
                <a:cs typeface="TikTok Sans Display Black"/>
                <a:sym typeface="TikTok Sans Display Black"/>
              </a:rPr>
            </a:br>
            <a:r>
              <a:rPr lang="en-US" sz="38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Presentation</a:t>
            </a:r>
            <a:br>
              <a:rPr lang="en-US" sz="3800" b="0" i="0" u="none" strike="noStrike">
                <a:solidFill>
                  <a:srgbClr val="FFFFFF"/>
                </a:solidFill>
                <a:latin typeface="TikTok Sans Display Black"/>
                <a:ea typeface="TikTok Sans Display Black"/>
                <a:cs typeface="TikTok Sans Display Black"/>
                <a:sym typeface="TikTok Sans Display Black"/>
              </a:rPr>
            </a:br>
            <a:r>
              <a:rPr lang="en-US" sz="38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Title</a:t>
            </a:r>
          </a:p>
        </p:txBody>
      </p:sp>
      <p:sp>
        <p:nvSpPr>
          <p:cNvPr id="10" name="AutoShape 10"/>
          <p:cNvSpPr>
            <a:spLocks noGrp="1"/>
          </p:cNvSpPr>
          <p:nvPr>
            <p:ph type="body" sz="quarter" idx="21" hasCustomPrompt="1"/>
          </p:nvPr>
        </p:nvSpPr>
        <p:spPr>
          <a:xfrm>
            <a:off x="179388" y="3724528"/>
            <a:ext cx="3111500" cy="3429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36000" rIns="0" bIns="0" anchor="t">
            <a:spAutoFit/>
          </a:bodyPr>
          <a:lstStyle>
            <a:lvl1pPr algn="l">
              <a:lnSpc>
                <a:spcPct val="91666"/>
              </a:lnSpc>
              <a:defRPr sz="1100" b="1" i="0" u="none" strike="noStrike" spc="0">
                <a:solidFill>
                  <a:srgbClr val="FFFFFF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100" b="1" i="0" u="none" strike="noStrike">
                <a:solidFill>
                  <a:srgbClr val="FFFFFF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Subheading title</a:t>
            </a:r>
          </a:p>
          <a:p>
            <a:pPr indent="0" algn="l">
              <a:lnSpc>
                <a:spcPct val="91666"/>
              </a:lnSpc>
            </a:pPr>
            <a:r>
              <a:rPr lang="en-US" sz="1100" b="1" i="0" u="none" strike="noStrike">
                <a:solidFill>
                  <a:srgbClr val="FFFFFF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24.11.2024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07 TITLE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t"/>
          <a:lstStyle/>
          <a:p>
            <a:pPr algn="l">
              <a:defRPr/>
            </a:pPr>
            <a:endParaRPr/>
          </a:p>
        </p:txBody>
      </p:sp>
      <p:sp>
        <p:nvSpPr>
          <p:cNvPr id="3" name="AutoShape 3"/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9144000" cy="5143500"/>
          </a:xfrm>
          <a:prstGeom prst="roundRect">
            <a:avLst>
              <a:gd name="adj" fmla="val 0"/>
            </a:avLst>
          </a:prstGeom>
          <a:solidFill>
            <a:srgbClr val="BFBFBF">
              <a:alpha val="100000"/>
            </a:srgbClr>
          </a:solidFill>
          <a:ln w="12700">
            <a:noFill/>
            <a:prstDash val="solid"/>
          </a:ln>
        </p:spPr>
        <p:txBody>
          <a:bodyPr lIns="63500" tIns="63500" rIns="63500" bIns="63500" anchor="ctr"/>
          <a:lstStyle>
            <a:lvl1pPr algn="ctr">
              <a:defRPr sz="16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/>
            <a:endParaRPr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/>
          <a:srcRect/>
          <a:stretch>
            <a:fillRect/>
          </a:stretch>
        </p:blipFill>
        <p:spPr>
          <a:xfrm>
            <a:off x="44278" y="4466533"/>
            <a:ext cx="1439999" cy="578313"/>
          </a:xfrm>
          <a:prstGeom prst="rect">
            <a:avLst/>
          </a:prstGeom>
          <a:ln w="12700">
            <a:noFill/>
            <a:prstDash val="solid"/>
          </a:ln>
        </p:spPr>
      </p:pic>
      <p:sp>
        <p:nvSpPr>
          <p:cNvPr id="5" name="AutoShape 5"/>
          <p:cNvSpPr>
            <a:spLocks noGrp="1"/>
          </p:cNvSpPr>
          <p:nvPr>
            <p:ph type="body" sz="quarter" idx="23" hasCustomPrompt="1"/>
          </p:nvPr>
        </p:nvSpPr>
        <p:spPr>
          <a:xfrm>
            <a:off x="179388" y="1937453"/>
            <a:ext cx="3111500" cy="17399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75000"/>
              </a:lnSpc>
              <a:defRPr sz="3800" b="0" i="0" u="none" strike="noStrike" spc="0">
                <a:solidFill>
                  <a:srgbClr val="FFFFFF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75000"/>
              </a:lnSpc>
            </a:pPr>
            <a:r>
              <a:rPr lang="en-US" sz="38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Customize</a:t>
            </a:r>
            <a:br>
              <a:rPr lang="en-US" sz="3800" b="0" i="0" u="none" strike="noStrike">
                <a:solidFill>
                  <a:srgbClr val="FFFFFF"/>
                </a:solidFill>
                <a:latin typeface="TikTok Sans Display Black"/>
                <a:ea typeface="TikTok Sans Display Black"/>
                <a:cs typeface="TikTok Sans Display Black"/>
                <a:sym typeface="TikTok Sans Display Black"/>
              </a:rPr>
            </a:br>
            <a:r>
              <a:rPr lang="en-US" sz="38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Your</a:t>
            </a:r>
            <a:br>
              <a:rPr lang="en-US" sz="3800" b="0" i="0" u="none" strike="noStrike">
                <a:solidFill>
                  <a:srgbClr val="FFFFFF"/>
                </a:solidFill>
                <a:latin typeface="TikTok Sans Display Black"/>
                <a:ea typeface="TikTok Sans Display Black"/>
                <a:cs typeface="TikTok Sans Display Black"/>
                <a:sym typeface="TikTok Sans Display Black"/>
              </a:rPr>
            </a:br>
            <a:r>
              <a:rPr lang="en-US" sz="38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Presentation</a:t>
            </a:r>
            <a:br>
              <a:rPr lang="en-US" sz="3800" b="0" i="0" u="none" strike="noStrike">
                <a:solidFill>
                  <a:srgbClr val="FFFFFF"/>
                </a:solidFill>
                <a:latin typeface="TikTok Sans Display Black"/>
                <a:ea typeface="TikTok Sans Display Black"/>
                <a:cs typeface="TikTok Sans Display Black"/>
                <a:sym typeface="TikTok Sans Display Black"/>
              </a:rPr>
            </a:br>
            <a:r>
              <a:rPr lang="en-US" sz="3800" b="0" i="0" u="none" strike="noStrike">
                <a:solidFill>
                  <a:srgbClr val="FFFFFF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Title</a:t>
            </a:r>
          </a:p>
        </p:txBody>
      </p:sp>
      <p:sp>
        <p:nvSpPr>
          <p:cNvPr id="6" name="AutoShape 6"/>
          <p:cNvSpPr>
            <a:spLocks noGrp="1"/>
          </p:cNvSpPr>
          <p:nvPr>
            <p:ph type="body" sz="quarter" idx="24" hasCustomPrompt="1"/>
          </p:nvPr>
        </p:nvSpPr>
        <p:spPr>
          <a:xfrm>
            <a:off x="179388" y="3724528"/>
            <a:ext cx="3111500" cy="3429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36000" rIns="0" bIns="0" anchor="t">
            <a:spAutoFit/>
          </a:bodyPr>
          <a:lstStyle>
            <a:lvl1pPr algn="l">
              <a:lnSpc>
                <a:spcPct val="91666"/>
              </a:lnSpc>
              <a:defRPr sz="1100" b="1" i="0" u="none" strike="noStrike" spc="0">
                <a:solidFill>
                  <a:srgbClr val="FFFFFF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100" b="1" i="0" u="none" strike="noStrike">
                <a:solidFill>
                  <a:srgbClr val="FFFFFF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Subheading title</a:t>
            </a:r>
          </a:p>
          <a:p>
            <a:pPr indent="0" algn="l">
              <a:lnSpc>
                <a:spcPct val="91666"/>
              </a:lnSpc>
            </a:pPr>
            <a:r>
              <a:rPr lang="en-US" sz="1100" b="1" i="0" u="none" strike="noStrike">
                <a:solidFill>
                  <a:srgbClr val="FFFFFF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24.11.2024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9137638" cy="5143500"/>
          </a:xfrm>
          <a:prstGeom prst="rect">
            <a:avLst/>
          </a:prstGeom>
          <a:solidFill>
            <a:srgbClr val="EDD4B2"/>
          </a:solidFill>
          <a:ln w="12700" cap="flat" cmpd="sng">
            <a:noFill/>
            <a:prstDash val="solid"/>
            <a:round/>
          </a:ln>
        </p:spPr>
        <p:txBody>
          <a:bodyPr vert="horz" lIns="91440" tIns="45720" rIns="91440" bIns="45720" rtlCol="0" anchor="t"/>
          <a:lstStyle/>
          <a:p>
            <a:pPr algn="l">
              <a:defRPr/>
            </a:pPr>
            <a:endParaRPr/>
          </a:p>
        </p:txBody>
      </p:sp>
      <p:sp>
        <p:nvSpPr>
          <p:cNvPr id="3" name="AutoShape 3"/>
          <p:cNvSpPr>
            <a:spLocks noGrp="1"/>
          </p:cNvSpPr>
          <p:nvPr>
            <p:ph type="body" sz="quarter" idx="25" hasCustomPrompt="1"/>
          </p:nvPr>
        </p:nvSpPr>
        <p:spPr>
          <a:xfrm>
            <a:off x="5624286" y="1641927"/>
            <a:ext cx="3340100" cy="8636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75000"/>
              </a:lnSpc>
              <a:defRPr sz="1800" b="1" i="0" u="none" strike="noStrike" spc="0">
                <a:solidFill>
                  <a:srgbClr val="000000">
                    <a:alpha val="100000"/>
                  </a:srgbClr>
                </a:solidFill>
                <a:latin typeface="TikTok Sans Display"/>
              </a:defRPr>
            </a:lvl1pPr>
          </a:lstStyle>
          <a:p>
            <a:pPr marL="228600" indent="-228600" algn="l">
              <a:lnSpc>
                <a:spcPct val="75000"/>
              </a:lnSpc>
              <a:buClr>
                <a:srgbClr val="000000"/>
              </a:buClr>
              <a:buFont typeface="+mj-lt"/>
              <a:buAutoNum type="arabicPeriod"/>
            </a:pPr>
            <a:r>
              <a:rPr lang="en-US" sz="1800" b="1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Section One</a:t>
            </a:r>
          </a:p>
          <a:p>
            <a:pPr marL="397000" lvl="1" indent="-127000" algn="l">
              <a:lnSpc>
                <a:spcPct val="91666"/>
              </a:lnSpc>
              <a:buChar char=" "/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Second level</a:t>
            </a:r>
          </a:p>
          <a:p>
            <a:pPr marL="127000" lvl="2" indent="-1270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Third level</a:t>
            </a:r>
          </a:p>
          <a:p>
            <a:pPr marL="1013200" lvl="3" indent="-203200" algn="l">
              <a:lnSpc>
                <a:spcPct val="83333"/>
              </a:lnSpc>
              <a:buChar char=" "/>
            </a:pPr>
            <a:r>
              <a:rPr lang="en-US" sz="1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Fourth level</a:t>
            </a:r>
          </a:p>
          <a:p>
            <a:pPr marL="1257800" lvl="4" indent="-177800" algn="l">
              <a:lnSpc>
                <a:spcPct val="83333"/>
              </a:lnSpc>
              <a:buChar char=" "/>
            </a:pPr>
            <a:r>
              <a:rPr lang="en-US" sz="14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Fifth level</a:t>
            </a:r>
          </a:p>
        </p:txBody>
      </p:sp>
      <p:sp>
        <p:nvSpPr>
          <p:cNvPr id="6" name="AutoShape 6"/>
          <p:cNvSpPr>
            <a:spLocks noGrp="1"/>
          </p:cNvSpPr>
          <p:nvPr>
            <p:ph type="body" sz="quarter" idx="28" hasCustomPrompt="1"/>
          </p:nvPr>
        </p:nvSpPr>
        <p:spPr>
          <a:xfrm>
            <a:off x="179388" y="1659195"/>
            <a:ext cx="4178300" cy="571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75000"/>
              </a:lnSpc>
              <a:defRPr sz="5000" b="1" i="0" u="none" strike="noStrike" spc="0">
                <a:solidFill>
                  <a:srgbClr val="000000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75000"/>
              </a:lnSpc>
            </a:pPr>
            <a:r>
              <a:rPr lang="en-US" sz="5000" b="1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Agenda.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1A7D1D1-1DCF-F239-2DEE-39B7886012DA}"/>
              </a:ext>
            </a:extLst>
          </p:cNvPr>
          <p:cNvSpPr txBox="1"/>
          <p:nvPr userDrawn="1"/>
        </p:nvSpPr>
        <p:spPr>
          <a:xfrm>
            <a:off x="179388" y="163386"/>
            <a:ext cx="1285608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ja-JP" sz="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LIVE</a:t>
            </a:r>
            <a:r>
              <a:rPr lang="ja-JP" altLang="en-US" sz="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配信のクイックスタート（基礎）</a:t>
            </a:r>
          </a:p>
        </p:txBody>
      </p:sp>
      <p:pic>
        <p:nvPicPr>
          <p:cNvPr id="15" name="図 14" descr="ロゴ&#10;&#10;AI 生成コンテンツは誤りを含む可能性があります。">
            <a:extLst>
              <a:ext uri="{FF2B5EF4-FFF2-40B4-BE49-F238E27FC236}">
                <a16:creationId xmlns:a16="http://schemas.microsoft.com/office/drawing/2014/main" id="{C52DF279-6E7F-42C3-B5F7-F53BE1C3AD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429" y="4768232"/>
            <a:ext cx="790571" cy="296464"/>
          </a:xfrm>
          <a:prstGeom prst="rect">
            <a:avLst/>
          </a:prstGeom>
        </p:spPr>
      </p:pic>
      <p:cxnSp>
        <p:nvCxnSpPr>
          <p:cNvPr id="16" name="Connector 3">
            <a:extLst>
              <a:ext uri="{FF2B5EF4-FFF2-40B4-BE49-F238E27FC236}">
                <a16:creationId xmlns:a16="http://schemas.microsoft.com/office/drawing/2014/main" id="{D1D9ED95-9C59-468C-3CF0-A1DF14275226}"/>
              </a:ext>
            </a:extLst>
          </p:cNvPr>
          <p:cNvCxnSpPr/>
          <p:nvPr userDrawn="1"/>
        </p:nvCxnSpPr>
        <p:spPr>
          <a:xfrm>
            <a:off x="852041" y="4864100"/>
            <a:ext cx="0" cy="108394"/>
          </a:xfrm>
          <a:prstGeom prst="straightConnector1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AutoShape 3">
            <a:extLst>
              <a:ext uri="{FF2B5EF4-FFF2-40B4-BE49-F238E27FC236}">
                <a16:creationId xmlns:a16="http://schemas.microsoft.com/office/drawing/2014/main" id="{0F83288F-3978-3D2D-BC5D-C4480691FA4F}"/>
              </a:ext>
            </a:extLst>
          </p:cNvPr>
          <p:cNvSpPr txBox="1">
            <a:spLocks/>
          </p:cNvSpPr>
          <p:nvPr userDrawn="1"/>
        </p:nvSpPr>
        <p:spPr>
          <a:xfrm>
            <a:off x="916268" y="4825921"/>
            <a:ext cx="432998" cy="190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45720" rIns="0" bIns="4572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 spc="0">
                <a:solidFill>
                  <a:srgbClr val="000000">
                    <a:alpha val="100000"/>
                  </a:srgbClr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68AB2E47-5A43-F040-A03C-7972201B9AE9}" type="slidenum">
              <a:rPr lang="en-US" b="1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‹#›</a:t>
            </a:fld>
            <a:endParaRPr lang="en-US" b="1">
              <a:solidFill>
                <a:srgbClr val="000000"/>
              </a:solidFill>
              <a:latin typeface="TikTok Sans Text"/>
              <a:ea typeface="TikTok Sans Text"/>
              <a:cs typeface="TikTok Sans Text"/>
              <a:sym typeface="TikTok Sans Text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09 TITLE  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29" hasCustomPrompt="1"/>
          </p:nvPr>
        </p:nvSpPr>
        <p:spPr>
          <a:xfrm>
            <a:off x="179387" y="735013"/>
            <a:ext cx="8788400" cy="3937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75000"/>
              </a:lnSpc>
              <a:defRPr sz="3400" b="1" i="0" u="none" strike="noStrike" spc="0">
                <a:solidFill>
                  <a:srgbClr val="000000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75000"/>
              </a:lnSpc>
            </a:pPr>
            <a:r>
              <a:rPr lang="en-US" sz="3400" b="1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Click to edit Master title style</a:t>
            </a:r>
          </a:p>
        </p:txBody>
      </p:sp>
      <p:sp>
        <p:nvSpPr>
          <p:cNvPr id="3" name="AutoShape 3"/>
          <p:cNvSpPr>
            <a:spLocks noGrp="1"/>
          </p:cNvSpPr>
          <p:nvPr>
            <p:ph type="body" sz="quarter" idx="30" hasCustomPrompt="1"/>
          </p:nvPr>
        </p:nvSpPr>
        <p:spPr>
          <a:xfrm>
            <a:off x="179388" y="1612901"/>
            <a:ext cx="8788400" cy="800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0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Click to edit Master text styles</a:t>
            </a:r>
          </a:p>
          <a:p>
            <a:pPr marL="127000" lvl="1" indent="-1270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Second level</a:t>
            </a:r>
          </a:p>
          <a:p>
            <a:pPr marL="301625" lvl="2" indent="-1270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0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Third level</a:t>
            </a:r>
          </a:p>
          <a:p>
            <a:pPr marL="1013200" lvl="3" indent="-203200" algn="l">
              <a:lnSpc>
                <a:spcPct val="83333"/>
              </a:lnSpc>
              <a:buChar char=" "/>
            </a:pPr>
            <a:r>
              <a:rPr lang="en-US" sz="1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Fourth level</a:t>
            </a:r>
          </a:p>
          <a:p>
            <a:pPr marL="1257800" lvl="4" indent="-177800" algn="l">
              <a:lnSpc>
                <a:spcPct val="83333"/>
              </a:lnSpc>
              <a:buChar char=" "/>
            </a:pPr>
            <a:r>
              <a:rPr lang="en-US" sz="14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Fifth level</a:t>
            </a:r>
          </a:p>
        </p:txBody>
      </p:sp>
      <p:sp>
        <p:nvSpPr>
          <p:cNvPr id="4" name="AutoShape 4"/>
          <p:cNvSpPr>
            <a:spLocks noGrp="1"/>
          </p:cNvSpPr>
          <p:nvPr>
            <p:ph type="body" sz="quarter" idx="31" hasCustomPrompt="1"/>
          </p:nvPr>
        </p:nvSpPr>
        <p:spPr>
          <a:xfrm>
            <a:off x="179388" y="163386"/>
            <a:ext cx="3086100" cy="889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lIns="0" tIns="0" rIns="0" bIns="0" anchor="t"/>
          <a:lstStyle>
            <a:lvl1pPr algn="l">
              <a:lnSpc>
                <a:spcPct val="100000"/>
              </a:lnSpc>
              <a:defRPr sz="600" b="0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600" b="0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Footer</a:t>
            </a:r>
          </a:p>
        </p:txBody>
      </p:sp>
      <p:sp>
        <p:nvSpPr>
          <p:cNvPr id="5" name="AutoShape 5"/>
          <p:cNvSpPr>
            <a:spLocks noGrp="1"/>
          </p:cNvSpPr>
          <p:nvPr>
            <p:ph type="body" sz="quarter" idx="32" hasCustomPrompt="1"/>
          </p:nvPr>
        </p:nvSpPr>
        <p:spPr>
          <a:xfrm>
            <a:off x="638215" y="4825300"/>
            <a:ext cx="432998" cy="190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45720" rIns="0" bIns="45720" anchor="ctr"/>
          <a:lstStyle>
            <a:lvl1pPr algn="l">
              <a:lnSpc>
                <a:spcPct val="100000"/>
              </a:lnSpc>
              <a:defRPr sz="700" b="1" i="0" u="none" strike="noStrike" spc="0">
                <a:solidFill>
                  <a:srgbClr val="000000">
                    <a:alpha val="100000"/>
                  </a:srgbClr>
                </a:solidFill>
                <a:latin typeface="TikTok Sans Display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700" b="1" i="0" u="none" strike="noStrike">
                <a:solidFill>
                  <a:srgbClr val="000000"/>
                </a:solidFill>
                <a:latin typeface="TikTok Sans Display"/>
                <a:ea typeface="TikTok Sans Display"/>
                <a:cs typeface="TikTok Sans Display"/>
                <a:sym typeface="TikTok Sans Display"/>
              </a:rPr>
              <a:t>‹#›</a:t>
            </a:r>
          </a:p>
        </p:txBody>
      </p:sp>
      <p:sp>
        <p:nvSpPr>
          <p:cNvPr id="6" name="AutoShape 6"/>
          <p:cNvSpPr>
            <a:spLocks noGrp="1"/>
          </p:cNvSpPr>
          <p:nvPr>
            <p:ph type="body" sz="quarter" idx="33" hasCustomPrompt="1"/>
          </p:nvPr>
        </p:nvSpPr>
        <p:spPr>
          <a:xfrm>
            <a:off x="179387" y="1234051"/>
            <a:ext cx="8788400" cy="1651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anchor="t">
            <a:spAutoFit/>
          </a:bodyPr>
          <a:lstStyle>
            <a:lvl1pPr algn="l">
              <a:lnSpc>
                <a:spcPct val="91666"/>
              </a:lnSpc>
              <a:defRPr sz="1200" b="1" i="0" u="none" strike="noStrike" spc="0">
                <a:solidFill>
                  <a:srgbClr val="000000">
                    <a:alpha val="100000"/>
                  </a:srgbClr>
                </a:solidFill>
                <a:latin typeface="TikTok Sans Text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200" b="1" i="0" u="none" strike="noStrike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Add subtitle</a:t>
            </a:r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2" Type="http://schemas.openxmlformats.org/officeDocument/2006/relationships/slideLayout" Target="../slideLayouts/slideLayout2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29.xml"/><Relationship Id="rId3" Type="http://schemas.openxmlformats.org/officeDocument/2006/relationships/slideLayout" Target="../slideLayouts/slideLayout3.xml"/><Relationship Id="rId30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2.xml"/><Relationship Id="rId33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34.xml"/><Relationship Id="rId35" Type="http://schemas.openxmlformats.org/officeDocument/2006/relationships/slideLayout" Target="../slideLayouts/slideLayout35.xml"/><Relationship Id="rId36" Type="http://schemas.openxmlformats.org/officeDocument/2006/relationships/slideLayout" Target="../slideLayouts/slideLayout36.xml"/><Relationship Id="rId37" Type="http://schemas.openxmlformats.org/officeDocument/2006/relationships/theme" Target="../theme/theme1.xml"/><Relationship Id="rId38" Type="http://schemas.openxmlformats.org/officeDocument/2006/relationships/image" Target="../media/image1.png"/><Relationship Id="rId39" Type="http://schemas.openxmlformats.org/officeDocument/2006/relationships/image" Target="../media/image57.png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IK TOK SPARK TEMPLATE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 descr="ロゴ&#10;&#10;AI 生成コンテンツは誤りを含む可能性があります。">
            <a:extLst>
              <a:ext uri="{FF2B5EF4-FFF2-40B4-BE49-F238E27FC236}">
                <a16:creationId xmlns:a16="http://schemas.microsoft.com/office/drawing/2014/main" id="{FEA3BBBA-74FB-F9EA-6DE0-B93C7118210B}"/>
              </a:ext>
            </a:extLst>
          </p:cNvPr>
          <p:cNvPicPr>
            <a:picLocks noChangeAspect="1"/>
          </p:cNvPicPr>
          <p:nvPr userDrawn="1"/>
        </p:nvPicPr>
        <p:blipFill>
          <a:blip r:embed="rId38"/>
          <a:stretch>
            <a:fillRect/>
          </a:stretch>
        </p:blipFill>
        <p:spPr>
          <a:xfrm>
            <a:off x="98429" y="4768232"/>
            <a:ext cx="790571" cy="296464"/>
          </a:xfrm>
          <a:prstGeom prst="rect">
            <a:avLst/>
          </a:prstGeom>
        </p:spPr>
      </p:pic>
      <p:sp>
        <p:nvSpPr>
          <p:cNvPr id="5" name="AutoShape 1"/>
          <p:cNvSpPr/>
          <p:nvPr/>
        </p:nvSpPr>
        <p:spPr>
          <a:xfrm>
            <a:off x="0" y="0"/>
            <a:ext cx="9144000" cy="657225"/>
          </a:xfrm>
          <a:prstGeom prst="rect">
            <a:avLst/>
          </a:prstGeom>
          <a:noFill/>
          <a:ln w="12700">
            <a:noFill/>
            <a:prstDash val="solid"/>
            <a:miter lim="8000000"/>
          </a:ln>
        </p:spPr>
        <p:txBody>
          <a:bodyPr lIns="91440" tIns="45720" rIns="91440" bIns="45720" rtlCol="0" anchor="t"/>
          <a:lstStyle/>
          <a:p>
            <a:pPr algn="l">
              <a:defRPr/>
            </a:pPr>
            <a:endParaRPr/>
          </a:p>
        </p:txBody>
      </p:sp>
      <p:cxnSp>
        <p:nvCxnSpPr>
          <p:cNvPr id="3" name="Connector 3"/>
          <p:cNvCxnSpPr/>
          <p:nvPr/>
        </p:nvCxnSpPr>
        <p:spPr>
          <a:xfrm>
            <a:off x="852041" y="4864100"/>
            <a:ext cx="0" cy="108394"/>
          </a:xfrm>
          <a:prstGeom prst="straightConnector1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" name="AutoShape 3">
            <a:extLst>
              <a:ext uri="{FF2B5EF4-FFF2-40B4-BE49-F238E27FC236}">
                <a16:creationId xmlns:a16="http://schemas.microsoft.com/office/drawing/2014/main" id="{01D1FAA1-6D66-25B6-DA6A-CFE5A7B24071}"/>
              </a:ext>
            </a:extLst>
          </p:cNvPr>
          <p:cNvSpPr txBox="1">
            <a:spLocks/>
          </p:cNvSpPr>
          <p:nvPr userDrawn="1"/>
        </p:nvSpPr>
        <p:spPr>
          <a:xfrm>
            <a:off x="916268" y="4825921"/>
            <a:ext cx="432998" cy="1905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45720" rIns="0" bIns="4572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 spc="0">
                <a:solidFill>
                  <a:srgbClr val="000000">
                    <a:alpha val="100000"/>
                  </a:srgbClr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68AB2E47-5A43-F040-A03C-7972201B9AE9}" type="slidenum">
              <a:rPr lang="en-US" b="1">
                <a:solidFill>
                  <a:srgbClr val="000000"/>
                </a:solidFill>
                <a:latin typeface="TikTok Sans Text"/>
                <a:ea typeface="TikTok Sans Text"/>
                <a:cs typeface="TikTok Sans Text"/>
                <a:sym typeface="TikTok Sans Text"/>
              </a:rPr>
              <a:t>‹#›</a:t>
            </a:fld>
            <a:endParaRPr lang="en-US" b="1">
              <a:solidFill>
                <a:srgbClr val="000000"/>
              </a:solidFill>
              <a:latin typeface="TikTok Sans Text"/>
              <a:ea typeface="TikTok Sans Text"/>
              <a:cs typeface="TikTok Sans Text"/>
              <a:sym typeface="TikTok Sans Text"/>
            </a:endParaRPr>
          </a:p>
        </p:txBody>
      </p:sp>
      <p:pic>
        <p:nvPicPr>
          <p:cNvPr id="12" name="Picture 11" descr="c4720d75-3493-434a-990f-432fb90ee34d_tile.png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39" r:id="rId19"/>
    <p:sldLayoutId id="2147483738" r:id="rId20"/>
    <p:sldLayoutId id="2147483722" r:id="rId21"/>
    <p:sldLayoutId id="2147483723" r:id="rId22"/>
    <p:sldLayoutId id="2147483724" r:id="rId23"/>
    <p:sldLayoutId id="2147483725" r:id="rId24"/>
    <p:sldLayoutId id="2147483726" r:id="rId25"/>
    <p:sldLayoutId id="2147483727" r:id="rId26"/>
    <p:sldLayoutId id="2147483728" r:id="rId27"/>
    <p:sldLayoutId id="2147483729" r:id="rId28"/>
    <p:sldLayoutId id="2147483730" r:id="rId29"/>
    <p:sldLayoutId id="2147483731" r:id="rId30"/>
    <p:sldLayoutId id="2147483732" r:id="rId31"/>
    <p:sldLayoutId id="2147483733" r:id="rId32"/>
    <p:sldLayoutId id="2147483734" r:id="rId33"/>
    <p:sldLayoutId id="2147483735" r:id="rId34"/>
    <p:sldLayoutId id="2147483736" r:id="rId35"/>
    <p:sldLayoutId id="2147483737" r:id="rId3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72" userDrawn="1">
          <p15:clr>
            <a:srgbClr val="F26B43"/>
          </p15:clr>
        </p15:guide>
        <p15:guide id="2" pos="5488" userDrawn="1">
          <p15:clr>
            <a:srgbClr val="F26B43"/>
          </p15:clr>
        </p15:guide>
        <p15:guide id="3" orient="horz" pos="395" userDrawn="1">
          <p15:clr>
            <a:srgbClr val="F26B43"/>
          </p15:clr>
        </p15:guide>
        <p15:guide id="4" orient="horz" pos="2845" userDrawn="1">
          <p15:clr>
            <a:srgbClr val="F26B43"/>
          </p15:clr>
        </p15:guide>
      </p15:sldGuideLst>
    </p:ext>
  </p:ext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Relationship Id="rId4" Type="http://schemas.openxmlformats.org/officeDocument/2006/relationships/image" Target="../media/image2.emf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Relationship Id="rId4" Type="http://schemas.openxmlformats.org/officeDocument/2006/relationships/image" Target="../media/image22.emf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3.emf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4.png"/><Relationship Id="rId4" Type="http://schemas.openxmlformats.org/officeDocument/2006/relationships/chart" Target="../charts/chart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5.png"/><Relationship Id="rId4" Type="http://schemas.openxmlformats.org/officeDocument/2006/relationships/image" Target="../media/image26.jpg"/><Relationship Id="rId5" Type="http://schemas.openxmlformats.org/officeDocument/2006/relationships/image" Target="../media/image27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8.png"/><Relationship Id="rId4" Type="http://schemas.openxmlformats.org/officeDocument/2006/relationships/image" Target="../media/image29.jpg"/><Relationship Id="rId5" Type="http://schemas.openxmlformats.org/officeDocument/2006/relationships/image" Target="../media/image30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1.png"/><Relationship Id="rId4" Type="http://schemas.openxmlformats.org/officeDocument/2006/relationships/image" Target="../media/image32.jpg"/><Relationship Id="rId5" Type="http://schemas.openxmlformats.org/officeDocument/2006/relationships/image" Target="../media/image33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4.png"/><Relationship Id="rId4" Type="http://schemas.openxmlformats.org/officeDocument/2006/relationships/image" Target="../media/image35.jpg"/><Relationship Id="rId5" Type="http://schemas.openxmlformats.org/officeDocument/2006/relationships/image" Target="../media/image36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7.emf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emf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0.xml"/><Relationship Id="rId3" Type="http://schemas.openxmlformats.org/officeDocument/2006/relationships/chart" Target="../charts/chart6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8.emf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3.xml"/><Relationship Id="rId3" Type="http://schemas.openxmlformats.org/officeDocument/2006/relationships/chart" Target="../charts/char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7.png"/><Relationship Id="rId4" Type="http://schemas.openxmlformats.org/officeDocument/2006/relationships/image" Target="../media/image43.emf"/><Relationship Id="rId5" Type="http://schemas.openxmlformats.org/officeDocument/2006/relationships/image" Target="../media/image44.emf"/><Relationship Id="rId6" Type="http://schemas.openxmlformats.org/officeDocument/2006/relationships/image" Target="../media/image45.emf"/><Relationship Id="rId7" Type="http://schemas.openxmlformats.org/officeDocument/2006/relationships/image" Target="../media/image46.emf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7.png"/><Relationship Id="rId4" Type="http://schemas.openxmlformats.org/officeDocument/2006/relationships/image" Target="../media/image48.sv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9.jpeg"/><Relationship Id="rId4" Type="http://schemas.openxmlformats.org/officeDocument/2006/relationships/image" Target="../media/image50.jp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1.jpeg"/><Relationship Id="rId4" Type="http://schemas.openxmlformats.org/officeDocument/2006/relationships/image" Target="../media/image52.jp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3.jp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image" Target="../media/image56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.xml"/><Relationship Id="rId3" Type="http://schemas.openxmlformats.org/officeDocument/2006/relationships/chart" Target="../charts/char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jpg"/><Relationship Id="rId4" Type="http://schemas.openxmlformats.org/officeDocument/2006/relationships/image" Target="../media/image12.jpg"/><Relationship Id="rId5" Type="http://schemas.openxmlformats.org/officeDocument/2006/relationships/image" Target="../media/image13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6.xml"/><Relationship Id="rId3" Type="http://schemas.openxmlformats.org/officeDocument/2006/relationships/chart" Target="../charts/chart2.xml"/><Relationship Id="rId4" Type="http://schemas.openxmlformats.org/officeDocument/2006/relationships/image" Target="../media/image14.png"/><Relationship Id="rId5" Type="http://schemas.openxmlformats.org/officeDocument/2006/relationships/image" Target="../media/image15.sv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7.xml"/><Relationship Id="rId3" Type="http://schemas.openxmlformats.org/officeDocument/2006/relationships/chart" Target="../charts/chart3.xml"/><Relationship Id="rId4" Type="http://schemas.openxmlformats.org/officeDocument/2006/relationships/chart" Target="../charts/chart4.xml"/><Relationship Id="rId5" Type="http://schemas.openxmlformats.org/officeDocument/2006/relationships/image" Target="../media/image14.png"/><Relationship Id="rId6" Type="http://schemas.openxmlformats.org/officeDocument/2006/relationships/image" Target="../media/image15.sv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emf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 descr="携帯電話を持っている女性&#10;&#10;AI 生成コンテンツは誤りを含む可能性があります。">
            <a:extLst>
              <a:ext uri="{FF2B5EF4-FFF2-40B4-BE49-F238E27FC236}">
                <a16:creationId xmlns:a16="http://schemas.microsoft.com/office/drawing/2014/main" id="{BA729D32-D04D-CBEC-67E7-505BE92ABA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431941" y="2094502"/>
            <a:ext cx="4908544" cy="583942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4000"/>
              </a:lnSpc>
              <a:defRPr/>
            </a:pPr>
            <a:r>
              <a:rPr lang="en-US" altLang="ja-JP" sz="3600" b="1">
                <a:solidFill>
                  <a:srgbClr val="FFFFFF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  <a:cs typeface="TikTok Sans Display"/>
                <a:sym typeface="TikTok Sans Display"/>
              </a:rPr>
              <a:t>TikTok Shop Japan</a:t>
            </a:r>
          </a:p>
        </p:txBody>
      </p:sp>
      <p:sp>
        <p:nvSpPr>
          <p:cNvPr id="4" name="AutoShape 6">
            <a:extLst>
              <a:ext uri="{FF2B5EF4-FFF2-40B4-BE49-F238E27FC236}">
                <a16:creationId xmlns:a16="http://schemas.microsoft.com/office/drawing/2014/main" id="{6D0232F1-B9CE-53BA-EFC4-00EF40C9D0FE}"/>
              </a:ext>
            </a:extLst>
          </p:cNvPr>
          <p:cNvSpPr/>
          <p:nvPr/>
        </p:nvSpPr>
        <p:spPr>
          <a:xfrm>
            <a:off x="431941" y="2850662"/>
            <a:ext cx="4908544" cy="22705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4000"/>
              </a:lnSpc>
              <a:defRPr/>
            </a:pPr>
            <a:r>
              <a:rPr lang="en-US" altLang="ja-JP" b="1">
                <a:solidFill>
                  <a:srgbClr val="FFFFFF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Display"/>
                <a:sym typeface="TikTok Sans Display"/>
              </a:rPr>
              <a:t>― </a:t>
            </a:r>
            <a:r>
              <a:rPr lang="ja-JP" altLang="en-US" b="1">
                <a:solidFill>
                  <a:srgbClr val="FFFFFF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Display"/>
                <a:sym typeface="TikTok Sans Display"/>
              </a:rPr>
              <a:t>発見から購買まで、</a:t>
            </a:r>
            <a:r>
              <a:rPr lang="en-US" altLang="ja-JP" b="1">
                <a:solidFill>
                  <a:srgbClr val="FFFFFF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Display"/>
                <a:sym typeface="TikTok Sans Display"/>
              </a:rPr>
              <a:t>1</a:t>
            </a:r>
            <a:r>
              <a:rPr lang="ja-JP" altLang="en-US" b="1">
                <a:solidFill>
                  <a:srgbClr val="FFFFFF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Display"/>
                <a:sym typeface="TikTok Sans Display"/>
              </a:rPr>
              <a:t>分でつながる</a:t>
            </a:r>
            <a:endParaRPr lang="en-US" altLang="ja-JP" b="1">
              <a:solidFill>
                <a:srgbClr val="FFFFFF"/>
              </a:solidFill>
              <a:latin typeface="Noto Sans JP" panose="020B0200000000000000" pitchFamily="34" charset="-128"/>
              <a:ea typeface="Noto Sans JP" panose="020B0200000000000000" pitchFamily="34" charset="-128"/>
              <a:cs typeface="TikTok Sans Display"/>
              <a:sym typeface="TikTok Sans Display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E02DC1FF-6472-9587-8E35-0B57F21DEC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788" y="4621211"/>
            <a:ext cx="1916112" cy="3449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5EBC8-757D-B026-126A-47EBA8D12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">
            <a:extLst>
              <a:ext uri="{FF2B5EF4-FFF2-40B4-BE49-F238E27FC236}">
                <a16:creationId xmlns:a16="http://schemas.microsoft.com/office/drawing/2014/main" id="{EB2DC7C2-E9C6-19FD-B76E-DAB783A03611}"/>
              </a:ext>
            </a:extLst>
          </p:cNvPr>
          <p:cNvSpPr txBox="1">
            <a:spLocks/>
          </p:cNvSpPr>
          <p:nvPr/>
        </p:nvSpPr>
        <p:spPr>
          <a:xfrm>
            <a:off x="428766" y="699523"/>
            <a:ext cx="7492076" cy="284812"/>
          </a:xfrm>
          <a:prstGeom prst="rect">
            <a:avLst/>
          </a:prstGeom>
        </p:spPr>
        <p:txBody>
          <a:bodyPr lIns="0" tIns="0" rIns="0" bIns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</a:pPr>
            <a:r>
              <a:rPr lang="en-US" altLang="ja-JP" sz="2000">
                <a:solidFill>
                  <a:schemeClr val="accent2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2.  </a:t>
            </a:r>
            <a:r>
              <a:rPr lang="en-US" altLang="ja-JP" sz="200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TikTok Shop</a:t>
            </a:r>
            <a:r>
              <a:rPr lang="ja-JP" altLang="en-US" sz="200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の主要</a:t>
            </a:r>
            <a:r>
              <a:rPr lang="en-US" altLang="ja-JP" sz="200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KPI</a:t>
            </a:r>
            <a:endParaRPr lang="ja-JP" altLang="en-US" sz="2000">
              <a:latin typeface="Noto Sans JP ExtraBold" panose="020B0200000000000000" pitchFamily="34" charset="-128"/>
              <a:ea typeface="Noto Sans JP ExtraBold" panose="020B0200000000000000" pitchFamily="34" charset="-128"/>
            </a:endParaRPr>
          </a:p>
        </p:txBody>
      </p: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041C0711-83EF-0D72-9ADA-EB6E3AC2CC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026730"/>
              </p:ext>
            </p:extLst>
          </p:nvPr>
        </p:nvGraphicFramePr>
        <p:xfrm>
          <a:off x="431800" y="1515402"/>
          <a:ext cx="8281917" cy="2096496"/>
        </p:xfrm>
        <a:graphic>
          <a:graphicData uri="http://schemas.openxmlformats.org/drawingml/2006/table">
            <a:tbl>
              <a:tblPr/>
              <a:tblGrid>
                <a:gridCol w="3198082">
                  <a:extLst>
                    <a:ext uri="{9D8B030D-6E8A-4147-A177-3AD203B41FA5}">
                      <a16:colId xmlns:a16="http://schemas.microsoft.com/office/drawing/2014/main" val="873954946"/>
                    </a:ext>
                  </a:extLst>
                </a:gridCol>
                <a:gridCol w="5083835">
                  <a:extLst>
                    <a:ext uri="{9D8B030D-6E8A-4147-A177-3AD203B41FA5}">
                      <a16:colId xmlns:a16="http://schemas.microsoft.com/office/drawing/2014/main" val="1695846854"/>
                    </a:ext>
                  </a:extLst>
                </a:gridCol>
              </a:tblGrid>
              <a:tr h="300159"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ct val="135000"/>
                        </a:lnSpc>
                        <a:buNone/>
                      </a:pPr>
                      <a:r>
                        <a:rPr lang="en-US" altLang="ja-JP" sz="800" b="1" i="0">
                          <a:solidFill>
                            <a:schemeClr val="bg1"/>
                          </a:solidFill>
                          <a:effectLst/>
                          <a:latin typeface="Noto Sans JP" panose="020B0200000000000000" pitchFamily="34" charset="-128"/>
                          <a:ea typeface="Noto Sans JP" panose="020B0200000000000000" pitchFamily="34" charset="-128"/>
                        </a:rPr>
                        <a:t>KPI</a:t>
                      </a:r>
                      <a:endParaRPr lang="ja-JP" altLang="en-US" sz="800" b="1" i="0">
                        <a:solidFill>
                          <a:schemeClr val="bg1"/>
                        </a:solidFill>
                        <a:effectLst/>
                        <a:latin typeface="Noto Sans JP" panose="020B0200000000000000" pitchFamily="34" charset="-128"/>
                        <a:ea typeface="Noto Sans JP" panose="020B0200000000000000" pitchFamily="34" charset="-128"/>
                      </a:endParaRPr>
                    </a:p>
                  </a:txBody>
                  <a:tcPr marL="108000" marR="108000" marT="36000" marB="108000" anchor="ctr">
                    <a:lnL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ct val="135000"/>
                        </a:lnSpc>
                        <a:buNone/>
                      </a:pPr>
                      <a:r>
                        <a:rPr lang="en-US" altLang="ja-JP" sz="800" b="1" i="0">
                          <a:solidFill>
                            <a:schemeClr val="bg1"/>
                          </a:solidFill>
                          <a:effectLst/>
                          <a:latin typeface="Noto Sans JP" panose="020B0200000000000000" pitchFamily="34" charset="-128"/>
                          <a:ea typeface="Noto Sans JP" panose="020B0200000000000000" pitchFamily="34" charset="-128"/>
                        </a:rPr>
                        <a:t>TikTok Shop</a:t>
                      </a:r>
                      <a:r>
                        <a:rPr lang="ja-JP" altLang="en-US" sz="800" b="1" i="0">
                          <a:solidFill>
                            <a:schemeClr val="bg1"/>
                          </a:solidFill>
                          <a:effectLst/>
                          <a:latin typeface="Noto Sans JP" panose="020B0200000000000000" pitchFamily="34" charset="-128"/>
                          <a:ea typeface="Noto Sans JP" panose="020B0200000000000000" pitchFamily="34" charset="-128"/>
                        </a:rPr>
                        <a:t>での特徴</a:t>
                      </a:r>
                      <a:endParaRPr lang="en-US" altLang="ja-JP" sz="800" b="1" i="0">
                        <a:solidFill>
                          <a:schemeClr val="bg1"/>
                        </a:solidFill>
                        <a:effectLst/>
                        <a:latin typeface="Noto Sans JP" panose="020B0200000000000000" pitchFamily="34" charset="-128"/>
                        <a:ea typeface="Noto Sans JP" panose="020B0200000000000000" pitchFamily="34" charset="-128"/>
                      </a:endParaRPr>
                    </a:p>
                  </a:txBody>
                  <a:tcPr marL="108000" marR="108000" marT="36000" marB="108000" anchor="ctr">
                    <a:lnL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36310"/>
                  </a:ext>
                </a:extLst>
              </a:tr>
              <a:tr h="446976">
                <a:tc>
                  <a:txBody>
                    <a:bodyPr/>
                    <a:lstStyle/>
                    <a:p>
                      <a:pPr algn="l" fontAlgn="ctr" latinLnBrk="0">
                        <a:lnSpc>
                          <a:spcPct val="135000"/>
                        </a:lnSpc>
                        <a:buNone/>
                      </a:pPr>
                      <a:r>
                        <a:rPr lang="en-US" altLang="ja-JP" sz="1100" b="1" i="0">
                          <a:solidFill>
                            <a:srgbClr val="000000"/>
                          </a:solidFill>
                          <a:effectLst/>
                          <a:latin typeface="Noto Sans JP" panose="020B0200000000000000" pitchFamily="34" charset="-128"/>
                          <a:ea typeface="Noto Sans JP" panose="020B0200000000000000" pitchFamily="34" charset="-128"/>
                        </a:rPr>
                        <a:t>CTR</a:t>
                      </a:r>
                      <a:r>
                        <a:rPr lang="ja-JP" altLang="en-US" sz="1000" b="1" i="0">
                          <a:solidFill>
                            <a:srgbClr val="000000"/>
                          </a:solidFill>
                          <a:effectLst/>
                          <a:latin typeface="Noto Sans JP" panose="020B0200000000000000" pitchFamily="34" charset="-128"/>
                          <a:ea typeface="Noto Sans JP" panose="020B0200000000000000" pitchFamily="34" charset="-128"/>
                        </a:rPr>
                        <a:t>（</a:t>
                      </a:r>
                      <a:r>
                        <a:rPr lang="en-US" altLang="ja-JP" sz="1000" b="1" i="0">
                          <a:solidFill>
                            <a:srgbClr val="000000"/>
                          </a:solidFill>
                          <a:effectLst/>
                          <a:latin typeface="Noto Sans JP" panose="020B0200000000000000" pitchFamily="34" charset="-128"/>
                          <a:ea typeface="Noto Sans JP" panose="020B0200000000000000" pitchFamily="34" charset="-128"/>
                        </a:rPr>
                        <a:t>Click Through Rate</a:t>
                      </a:r>
                      <a:r>
                        <a:rPr lang="ja-JP" altLang="en-US" sz="1000" b="1" i="0">
                          <a:solidFill>
                            <a:srgbClr val="000000"/>
                          </a:solidFill>
                          <a:effectLst/>
                          <a:latin typeface="Noto Sans JP" panose="020B0200000000000000" pitchFamily="34" charset="-128"/>
                          <a:ea typeface="Noto Sans JP" panose="020B0200000000000000" pitchFamily="34" charset="-128"/>
                        </a:rPr>
                        <a:t>）</a:t>
                      </a:r>
                      <a:endParaRPr lang="en-US" altLang="ja-JP" sz="1100" b="1" i="0">
                        <a:solidFill>
                          <a:srgbClr val="000000"/>
                        </a:solidFill>
                        <a:effectLst/>
                        <a:latin typeface="Noto Sans JP" panose="020B0200000000000000" pitchFamily="34" charset="-128"/>
                        <a:ea typeface="Noto Sans JP" panose="020B0200000000000000" pitchFamily="34" charset="-128"/>
                      </a:endParaRPr>
                    </a:p>
                  </a:txBody>
                  <a:tcPr marL="540000" marR="108000" marT="36000" marB="72000" anchor="ctr">
                    <a:lnL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>
                        <a:lnSpc>
                          <a:spcPct val="135000"/>
                        </a:lnSpc>
                        <a:buNone/>
                      </a:pPr>
                      <a:r>
                        <a:rPr lang="ja-JP" altLang="en-US" sz="1000" b="0" i="0">
                          <a:solidFill>
                            <a:srgbClr val="000000"/>
                          </a:solidFill>
                          <a:effectLst/>
                          <a:latin typeface="Noto Sans JP Medium" panose="020B0200000000000000" pitchFamily="34" charset="-128"/>
                          <a:ea typeface="Noto Sans JP Medium" panose="020B0200000000000000" pitchFamily="34" charset="-128"/>
                        </a:rPr>
                        <a:t>商品を“見てタップした”割合</a:t>
                      </a:r>
                      <a:endParaRPr lang="en-US" sz="1000" b="0" i="0">
                        <a:solidFill>
                          <a:srgbClr val="000000"/>
                        </a:solidFill>
                        <a:effectLst/>
                        <a:latin typeface="Noto Sans JP Medium" panose="020B0200000000000000" pitchFamily="34" charset="-128"/>
                        <a:ea typeface="Noto Sans JP Medium" panose="020B0200000000000000" pitchFamily="34" charset="-128"/>
                      </a:endParaRPr>
                    </a:p>
                  </a:txBody>
                  <a:tcPr marL="108000" marR="108000" marT="36000" marB="72000" anchor="ctr">
                    <a:lnL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550119"/>
                  </a:ext>
                </a:extLst>
              </a:tr>
              <a:tr h="446976">
                <a:tc>
                  <a:txBody>
                    <a:bodyPr/>
                    <a:lstStyle/>
                    <a:p>
                      <a:pPr algn="l" fontAlgn="ctr" latinLnBrk="0">
                        <a:lnSpc>
                          <a:spcPct val="135000"/>
                        </a:lnSpc>
                        <a:buNone/>
                      </a:pPr>
                      <a:r>
                        <a:rPr lang="en-US" altLang="ja-JP" sz="1100" b="1" i="0">
                          <a:solidFill>
                            <a:srgbClr val="000000"/>
                          </a:solidFill>
                          <a:effectLst/>
                          <a:latin typeface="Noto Sans JP" panose="020B0200000000000000" pitchFamily="34" charset="-128"/>
                          <a:ea typeface="Noto Sans JP" panose="020B0200000000000000" pitchFamily="34" charset="-128"/>
                        </a:rPr>
                        <a:t>CVR</a:t>
                      </a:r>
                      <a:r>
                        <a:rPr lang="ja-JP" altLang="en-US" sz="1000" b="1" i="0">
                          <a:solidFill>
                            <a:srgbClr val="000000"/>
                          </a:solidFill>
                          <a:effectLst/>
                          <a:latin typeface="Noto Sans JP" panose="020B0200000000000000" pitchFamily="34" charset="-128"/>
                          <a:ea typeface="Noto Sans JP" panose="020B0200000000000000" pitchFamily="34" charset="-128"/>
                        </a:rPr>
                        <a:t>（</a:t>
                      </a:r>
                      <a:r>
                        <a:rPr lang="en-US" altLang="ja-JP" sz="1000" b="1" i="0">
                          <a:solidFill>
                            <a:srgbClr val="000000"/>
                          </a:solidFill>
                          <a:effectLst/>
                          <a:latin typeface="Noto Sans JP" panose="020B0200000000000000" pitchFamily="34" charset="-128"/>
                          <a:ea typeface="Noto Sans JP" panose="020B0200000000000000" pitchFamily="34" charset="-128"/>
                        </a:rPr>
                        <a:t>Conversion Rate</a:t>
                      </a:r>
                      <a:r>
                        <a:rPr lang="ja-JP" altLang="en-US" sz="1000" b="1" i="0">
                          <a:solidFill>
                            <a:srgbClr val="000000"/>
                          </a:solidFill>
                          <a:effectLst/>
                          <a:latin typeface="Noto Sans JP" panose="020B0200000000000000" pitchFamily="34" charset="-128"/>
                          <a:ea typeface="Noto Sans JP" panose="020B0200000000000000" pitchFamily="34" charset="-128"/>
                        </a:rPr>
                        <a:t>）</a:t>
                      </a:r>
                      <a:endParaRPr lang="en-US" altLang="ja-JP" sz="1100" b="1" i="0">
                        <a:solidFill>
                          <a:srgbClr val="000000"/>
                        </a:solidFill>
                        <a:effectLst/>
                        <a:latin typeface="Noto Sans JP" panose="020B0200000000000000" pitchFamily="34" charset="-128"/>
                        <a:ea typeface="Noto Sans JP" panose="020B0200000000000000" pitchFamily="34" charset="-128"/>
                      </a:endParaRPr>
                    </a:p>
                  </a:txBody>
                  <a:tcPr marL="540000" marR="108000" marT="36000" marB="72000" anchor="ctr">
                    <a:lnL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>
                        <a:lnSpc>
                          <a:spcPct val="135000"/>
                        </a:lnSpc>
                        <a:buNone/>
                      </a:pPr>
                      <a:r>
                        <a:rPr lang="ja-JP" altLang="en-US" sz="1000" b="0" i="0">
                          <a:solidFill>
                            <a:srgbClr val="000000"/>
                          </a:solidFill>
                          <a:effectLst/>
                          <a:latin typeface="Noto Sans JP Medium" panose="020B0200000000000000" pitchFamily="34" charset="-128"/>
                          <a:ea typeface="Noto Sans JP Medium" panose="020B0200000000000000" pitchFamily="34" charset="-128"/>
                        </a:rPr>
                        <a:t>商品ページ閲覧から“購入に至った”割合</a:t>
                      </a:r>
                    </a:p>
                  </a:txBody>
                  <a:tcPr marL="108000" marR="108000" marT="36000" marB="72000" anchor="ctr">
                    <a:lnL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2338038"/>
                  </a:ext>
                </a:extLst>
              </a:tr>
              <a:tr h="446976">
                <a:tc>
                  <a:txBody>
                    <a:bodyPr/>
                    <a:lstStyle/>
                    <a:p>
                      <a:pPr algn="l" fontAlgn="ctr" latinLnBrk="0">
                        <a:lnSpc>
                          <a:spcPct val="135000"/>
                        </a:lnSpc>
                        <a:buNone/>
                      </a:pPr>
                      <a:r>
                        <a:rPr lang="en-US" altLang="ja-JP" sz="1100" b="1" i="0">
                          <a:solidFill>
                            <a:srgbClr val="000000"/>
                          </a:solidFill>
                          <a:effectLst/>
                          <a:latin typeface="Noto Sans JP" panose="020B0200000000000000" pitchFamily="34" charset="-128"/>
                          <a:ea typeface="Noto Sans JP" panose="020B0200000000000000" pitchFamily="34" charset="-128"/>
                        </a:rPr>
                        <a:t>AOV</a:t>
                      </a:r>
                      <a:r>
                        <a:rPr lang="ja-JP" altLang="en-US" sz="1000" b="1" i="0">
                          <a:solidFill>
                            <a:srgbClr val="000000"/>
                          </a:solidFill>
                          <a:effectLst/>
                          <a:latin typeface="Noto Sans JP" panose="020B0200000000000000" pitchFamily="34" charset="-128"/>
                          <a:ea typeface="Noto Sans JP" panose="020B0200000000000000" pitchFamily="34" charset="-128"/>
                        </a:rPr>
                        <a:t>（</a:t>
                      </a:r>
                      <a:r>
                        <a:rPr lang="en-US" altLang="ja-JP" sz="1000" b="1" i="0">
                          <a:solidFill>
                            <a:srgbClr val="000000"/>
                          </a:solidFill>
                          <a:effectLst/>
                          <a:latin typeface="Noto Sans JP" panose="020B0200000000000000" pitchFamily="34" charset="-128"/>
                          <a:ea typeface="Noto Sans JP" panose="020B0200000000000000" pitchFamily="34" charset="-128"/>
                        </a:rPr>
                        <a:t>Average Order Value</a:t>
                      </a:r>
                      <a:r>
                        <a:rPr lang="ja-JP" altLang="en-US" sz="1000" b="1" i="0">
                          <a:solidFill>
                            <a:srgbClr val="000000"/>
                          </a:solidFill>
                          <a:effectLst/>
                          <a:latin typeface="Noto Sans JP" panose="020B0200000000000000" pitchFamily="34" charset="-128"/>
                          <a:ea typeface="Noto Sans JP" panose="020B0200000000000000" pitchFamily="34" charset="-128"/>
                        </a:rPr>
                        <a:t>）</a:t>
                      </a:r>
                      <a:endParaRPr lang="en-US" altLang="ja-JP" sz="1100" b="1" i="0">
                        <a:solidFill>
                          <a:srgbClr val="000000"/>
                        </a:solidFill>
                        <a:effectLst/>
                        <a:latin typeface="Noto Sans JP" panose="020B0200000000000000" pitchFamily="34" charset="-128"/>
                        <a:ea typeface="Noto Sans JP" panose="020B0200000000000000" pitchFamily="34" charset="-128"/>
                      </a:endParaRPr>
                    </a:p>
                  </a:txBody>
                  <a:tcPr marL="540000" marR="108000" marT="36000" marB="72000" anchor="ctr">
                    <a:lnL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>
                        <a:lnSpc>
                          <a:spcPct val="135000"/>
                        </a:lnSpc>
                        <a:buNone/>
                      </a:pPr>
                      <a:r>
                        <a:rPr lang="en-US" altLang="ja-JP" sz="1000" b="0" i="0">
                          <a:solidFill>
                            <a:srgbClr val="000000"/>
                          </a:solidFill>
                          <a:effectLst/>
                          <a:latin typeface="Noto Sans JP Medium" panose="020B0200000000000000" pitchFamily="34" charset="-128"/>
                          <a:ea typeface="Noto Sans JP Medium" panose="020B0200000000000000" pitchFamily="34" charset="-128"/>
                        </a:rPr>
                        <a:t>1</a:t>
                      </a:r>
                      <a:r>
                        <a:rPr lang="ja-JP" altLang="en-US" sz="1000" b="0" i="0">
                          <a:solidFill>
                            <a:srgbClr val="000000"/>
                          </a:solidFill>
                          <a:effectLst/>
                          <a:latin typeface="Noto Sans JP Medium" panose="020B0200000000000000" pitchFamily="34" charset="-128"/>
                          <a:ea typeface="Noto Sans JP Medium" panose="020B0200000000000000" pitchFamily="34" charset="-128"/>
                        </a:rPr>
                        <a:t>注文あたりの平均購入額</a:t>
                      </a:r>
                    </a:p>
                  </a:txBody>
                  <a:tcPr marL="108000" marR="108000" marT="36000" marB="72000" anchor="ctr">
                    <a:lnL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2218244"/>
                  </a:ext>
                </a:extLst>
              </a:tr>
              <a:tr h="446976">
                <a:tc>
                  <a:txBody>
                    <a:bodyPr/>
                    <a:lstStyle/>
                    <a:p>
                      <a:pPr algn="l" fontAlgn="ctr" latinLnBrk="0">
                        <a:lnSpc>
                          <a:spcPct val="135000"/>
                        </a:lnSpc>
                        <a:buNone/>
                      </a:pPr>
                      <a:r>
                        <a:rPr lang="en-US" altLang="ja-JP" sz="1100" b="1" i="0">
                          <a:solidFill>
                            <a:srgbClr val="000000"/>
                          </a:solidFill>
                          <a:effectLst/>
                          <a:latin typeface="Noto Sans JP" panose="020B0200000000000000" pitchFamily="34" charset="-128"/>
                          <a:ea typeface="Noto Sans JP" panose="020B0200000000000000" pitchFamily="34" charset="-128"/>
                        </a:rPr>
                        <a:t>Watch-to-Buy Ratio</a:t>
                      </a:r>
                    </a:p>
                  </a:txBody>
                  <a:tcPr marL="540000" marR="108000" marT="36000" marB="72000" anchor="ctr">
                    <a:lnL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>
                        <a:lnSpc>
                          <a:spcPct val="135000"/>
                        </a:lnSpc>
                        <a:buNone/>
                      </a:pPr>
                      <a:r>
                        <a:rPr lang="ja-JP" altLang="en-US" sz="1000" b="0" i="0">
                          <a:solidFill>
                            <a:srgbClr val="000000"/>
                          </a:solidFill>
                          <a:effectLst/>
                          <a:latin typeface="Noto Sans JP Medium" panose="020B0200000000000000" pitchFamily="34" charset="-128"/>
                          <a:ea typeface="Noto Sans JP Medium" panose="020B0200000000000000" pitchFamily="34" charset="-128"/>
                        </a:rPr>
                        <a:t>動画・</a:t>
                      </a:r>
                      <a:r>
                        <a:rPr lang="en-US" altLang="ja-JP" sz="1000" b="0" i="0">
                          <a:solidFill>
                            <a:srgbClr val="000000"/>
                          </a:solidFill>
                          <a:effectLst/>
                          <a:latin typeface="Noto Sans JP Medium" panose="020B0200000000000000" pitchFamily="34" charset="-128"/>
                          <a:ea typeface="Noto Sans JP Medium" panose="020B0200000000000000" pitchFamily="34" charset="-128"/>
                        </a:rPr>
                        <a:t>LIVE</a:t>
                      </a:r>
                      <a:r>
                        <a:rPr lang="ja-JP" altLang="en-US" sz="1000" b="0" i="0">
                          <a:solidFill>
                            <a:srgbClr val="000000"/>
                          </a:solidFill>
                          <a:effectLst/>
                          <a:latin typeface="Noto Sans JP Medium" panose="020B0200000000000000" pitchFamily="34" charset="-128"/>
                          <a:ea typeface="Noto Sans JP Medium" panose="020B0200000000000000" pitchFamily="34" charset="-128"/>
                        </a:rPr>
                        <a:t>視聴者のうち“購入に至った”割合</a:t>
                      </a:r>
                      <a:endParaRPr lang="en-US" sz="1000" b="0" i="0">
                        <a:solidFill>
                          <a:srgbClr val="000000"/>
                        </a:solidFill>
                        <a:effectLst/>
                        <a:latin typeface="Noto Sans JP Medium" panose="020B0200000000000000" pitchFamily="34" charset="-128"/>
                        <a:ea typeface="Noto Sans JP Medium" panose="020B0200000000000000" pitchFamily="34" charset="-128"/>
                      </a:endParaRPr>
                    </a:p>
                  </a:txBody>
                  <a:tcPr marL="108000" marR="108000" marT="36000" marB="72000" anchor="ctr">
                    <a:lnL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5192122"/>
                  </a:ext>
                </a:extLst>
              </a:tr>
            </a:tbl>
          </a:graphicData>
        </a:graphic>
      </p:graphicFrame>
      <p:sp>
        <p:nvSpPr>
          <p:cNvPr id="2" name="AutoShape 4">
            <a:extLst>
              <a:ext uri="{FF2B5EF4-FFF2-40B4-BE49-F238E27FC236}">
                <a16:creationId xmlns:a16="http://schemas.microsoft.com/office/drawing/2014/main" id="{D673EE29-5827-9784-F316-98573019D921}"/>
              </a:ext>
            </a:extLst>
          </p:cNvPr>
          <p:cNvSpPr txBox="1">
            <a:spLocks/>
          </p:cNvSpPr>
          <p:nvPr/>
        </p:nvSpPr>
        <p:spPr>
          <a:xfrm>
            <a:off x="431800" y="1183341"/>
            <a:ext cx="7747000" cy="19236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  <a:buClr>
                <a:schemeClr val="tx1"/>
              </a:buClr>
            </a:pPr>
            <a:r>
              <a:rPr lang="ja-JP" altLang="en-US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セラーは </a:t>
            </a:r>
            <a:r>
              <a:rPr lang="ja-JP" altLang="en-US" sz="1100" b="1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セラーセンター</a:t>
            </a:r>
            <a:r>
              <a:rPr lang="ja-JP" altLang="en-US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 を活用し、主要指標をもとに </a:t>
            </a:r>
            <a:r>
              <a:rPr lang="ja-JP" altLang="en-US" sz="1100" b="1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データに基づく改善 </a:t>
            </a:r>
            <a:r>
              <a:rPr lang="ja-JP" altLang="en-US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ができます。</a:t>
            </a:r>
          </a:p>
        </p:txBody>
      </p:sp>
      <p:sp>
        <p:nvSpPr>
          <p:cNvPr id="3" name="角丸四角形 2">
            <a:extLst>
              <a:ext uri="{FF2B5EF4-FFF2-40B4-BE49-F238E27FC236}">
                <a16:creationId xmlns:a16="http://schemas.microsoft.com/office/drawing/2014/main" id="{55ED9D7D-6C83-2EE3-A1D7-6856D87ED018}"/>
              </a:ext>
            </a:extLst>
          </p:cNvPr>
          <p:cNvSpPr/>
          <p:nvPr/>
        </p:nvSpPr>
        <p:spPr>
          <a:xfrm>
            <a:off x="430283" y="3829538"/>
            <a:ext cx="8283434" cy="6869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solidFill>
                <a:schemeClr val="bg1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459E1941-1A6C-F16A-691C-A47C3617B06A}"/>
              </a:ext>
            </a:extLst>
          </p:cNvPr>
          <p:cNvSpPr txBox="1">
            <a:spLocks/>
          </p:cNvSpPr>
          <p:nvPr/>
        </p:nvSpPr>
        <p:spPr>
          <a:xfrm>
            <a:off x="1046741" y="4033078"/>
            <a:ext cx="7050517" cy="27982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5000"/>
              </a:lnSpc>
              <a:buClr>
                <a:schemeClr val="tx1"/>
              </a:buClr>
            </a:pPr>
            <a:r>
              <a:rPr lang="ja-JP" altLang="en-US" sz="160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指標を可視化し、</a:t>
            </a:r>
            <a:r>
              <a:rPr lang="ja-JP" altLang="en-US" sz="1600" b="1">
                <a:solidFill>
                  <a:schemeClr val="accent2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動画・</a:t>
            </a:r>
            <a:r>
              <a:rPr lang="en-US" altLang="ja-JP" sz="1600" b="1">
                <a:solidFill>
                  <a:schemeClr val="accent2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LIVE</a:t>
            </a:r>
            <a:r>
              <a:rPr lang="ja-JP" altLang="en-US" sz="1600" b="1">
                <a:solidFill>
                  <a:schemeClr val="accent2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から購買までの導線を最適化</a:t>
            </a:r>
            <a:r>
              <a:rPr lang="ja-JP" altLang="en-US" sz="160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しましょう</a:t>
            </a:r>
          </a:p>
        </p:txBody>
      </p: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4DF70271-0353-5F64-ED93-D4D6DE7D9A75}"/>
              </a:ext>
            </a:extLst>
          </p:cNvPr>
          <p:cNvGrpSpPr/>
          <p:nvPr/>
        </p:nvGrpSpPr>
        <p:grpSpPr>
          <a:xfrm>
            <a:off x="700687" y="3711275"/>
            <a:ext cx="519518" cy="368354"/>
            <a:chOff x="613247" y="3354213"/>
            <a:chExt cx="680648" cy="482600"/>
          </a:xfrm>
        </p:grpSpPr>
        <p:pic>
          <p:nvPicPr>
            <p:cNvPr id="23" name="Picture 7">
              <a:extLst>
                <a:ext uri="{FF2B5EF4-FFF2-40B4-BE49-F238E27FC236}">
                  <a16:creationId xmlns:a16="http://schemas.microsoft.com/office/drawing/2014/main" id="{F02289D4-D2DA-09F9-24C4-D94B7C3122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932060" y="3354213"/>
              <a:ext cx="361835" cy="482600"/>
            </a:xfrm>
            <a:prstGeom prst="rect">
              <a:avLst/>
            </a:prstGeom>
            <a:ln w="12700">
              <a:noFill/>
              <a:prstDash val="solid"/>
            </a:ln>
          </p:spPr>
        </p:pic>
        <p:pic>
          <p:nvPicPr>
            <p:cNvPr id="24" name="Picture 7">
              <a:extLst>
                <a:ext uri="{FF2B5EF4-FFF2-40B4-BE49-F238E27FC236}">
                  <a16:creationId xmlns:a16="http://schemas.microsoft.com/office/drawing/2014/main" id="{AB50225D-029E-BB3D-9F71-229AAE516A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613247" y="3354213"/>
              <a:ext cx="361835" cy="482600"/>
            </a:xfrm>
            <a:prstGeom prst="rect">
              <a:avLst/>
            </a:prstGeom>
            <a:ln w="12700">
              <a:noFill/>
              <a:prstDash val="solid"/>
            </a:ln>
          </p:spPr>
        </p:pic>
      </p:grpSp>
      <p:pic>
        <p:nvPicPr>
          <p:cNvPr id="35" name="図 34">
            <a:extLst>
              <a:ext uri="{FF2B5EF4-FFF2-40B4-BE49-F238E27FC236}">
                <a16:creationId xmlns:a16="http://schemas.microsoft.com/office/drawing/2014/main" id="{95D5B89A-31E7-AEC3-00F5-A7BFC14D67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024" y="1912052"/>
            <a:ext cx="265219" cy="263900"/>
          </a:xfrm>
          <a:prstGeom prst="rect">
            <a:avLst/>
          </a:prstGeom>
        </p:spPr>
      </p:pic>
      <p:pic>
        <p:nvPicPr>
          <p:cNvPr id="37" name="図 36" descr="テーブル, 小さい, 座る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CA7EFBD4-319F-46AC-C16C-F5683E6CE5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383" y="2315659"/>
            <a:ext cx="378501" cy="377284"/>
          </a:xfrm>
          <a:prstGeom prst="rect">
            <a:avLst/>
          </a:prstGeom>
        </p:spPr>
      </p:pic>
      <p:pic>
        <p:nvPicPr>
          <p:cNvPr id="39" name="図 38" descr="ピンクの看板&#10;&#10;AI 生成コンテンツは誤りを含む可能性があります。">
            <a:extLst>
              <a:ext uri="{FF2B5EF4-FFF2-40B4-BE49-F238E27FC236}">
                <a16:creationId xmlns:a16="http://schemas.microsoft.com/office/drawing/2014/main" id="{2F9B43C7-2CD6-223F-BFD5-0954E52DE7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186" y="2772267"/>
            <a:ext cx="354894" cy="357176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98342320-DD25-D3A2-B675-8669272B9E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1024" y="3247706"/>
            <a:ext cx="228991" cy="26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626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8F86E-72D9-77EE-6663-3F6C65CA1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25EC607B-15C5-73FC-0814-5B0D3EA3CC94}"/>
              </a:ext>
            </a:extLst>
          </p:cNvPr>
          <p:cNvSpPr/>
          <p:nvPr/>
        </p:nvSpPr>
        <p:spPr>
          <a:xfrm>
            <a:off x="430283" y="1122217"/>
            <a:ext cx="4962283" cy="3400396"/>
          </a:xfrm>
          <a:prstGeom prst="roundRect">
            <a:avLst>
              <a:gd name="adj" fmla="val 6815"/>
            </a:avLst>
          </a:prstGeom>
          <a:solidFill>
            <a:srgbClr val="FFFFFF"/>
          </a:solidFill>
          <a:ln w="508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FD292161-EB0D-A64B-7676-6453159128A0}"/>
              </a:ext>
            </a:extLst>
          </p:cNvPr>
          <p:cNvGrpSpPr/>
          <p:nvPr/>
        </p:nvGrpSpPr>
        <p:grpSpPr>
          <a:xfrm>
            <a:off x="5718164" y="1434145"/>
            <a:ext cx="680648" cy="482600"/>
            <a:chOff x="613247" y="3354213"/>
            <a:chExt cx="680648" cy="482600"/>
          </a:xfrm>
        </p:grpSpPr>
        <p:pic>
          <p:nvPicPr>
            <p:cNvPr id="47" name="Picture 7">
              <a:extLst>
                <a:ext uri="{FF2B5EF4-FFF2-40B4-BE49-F238E27FC236}">
                  <a16:creationId xmlns:a16="http://schemas.microsoft.com/office/drawing/2014/main" id="{9AD65294-3E3C-8561-FEF3-CDBDC2F55A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932060" y="3354213"/>
              <a:ext cx="361835" cy="482600"/>
            </a:xfrm>
            <a:prstGeom prst="rect">
              <a:avLst/>
            </a:prstGeom>
            <a:ln w="12700">
              <a:noFill/>
              <a:prstDash val="solid"/>
            </a:ln>
          </p:spPr>
        </p:pic>
        <p:pic>
          <p:nvPicPr>
            <p:cNvPr id="49" name="Picture 7">
              <a:extLst>
                <a:ext uri="{FF2B5EF4-FFF2-40B4-BE49-F238E27FC236}">
                  <a16:creationId xmlns:a16="http://schemas.microsoft.com/office/drawing/2014/main" id="{331E62BB-FC0B-6F91-EA41-A4371023D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613247" y="3354213"/>
              <a:ext cx="361835" cy="482600"/>
            </a:xfrm>
            <a:prstGeom prst="rect">
              <a:avLst/>
            </a:prstGeom>
            <a:ln w="12700">
              <a:noFill/>
              <a:prstDash val="solid"/>
            </a:ln>
          </p:spPr>
        </p:pic>
      </p:grp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841AEB15-696F-9890-5FDA-F7F01FCB956A}"/>
              </a:ext>
            </a:extLst>
          </p:cNvPr>
          <p:cNvGrpSpPr/>
          <p:nvPr/>
        </p:nvGrpSpPr>
        <p:grpSpPr>
          <a:xfrm>
            <a:off x="7903047" y="3631785"/>
            <a:ext cx="680648" cy="482600"/>
            <a:chOff x="613247" y="3354213"/>
            <a:chExt cx="680648" cy="482600"/>
          </a:xfrm>
        </p:grpSpPr>
        <p:pic>
          <p:nvPicPr>
            <p:cNvPr id="52" name="Picture 7">
              <a:extLst>
                <a:ext uri="{FF2B5EF4-FFF2-40B4-BE49-F238E27FC236}">
                  <a16:creationId xmlns:a16="http://schemas.microsoft.com/office/drawing/2014/main" id="{15AE768F-8358-DC2D-0FAD-278172AD74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932060" y="3354213"/>
              <a:ext cx="361835" cy="482600"/>
            </a:xfrm>
            <a:prstGeom prst="rect">
              <a:avLst/>
            </a:prstGeom>
            <a:ln w="12700">
              <a:noFill/>
              <a:prstDash val="solid"/>
            </a:ln>
          </p:spPr>
        </p:pic>
        <p:pic>
          <p:nvPicPr>
            <p:cNvPr id="53" name="Picture 7">
              <a:extLst>
                <a:ext uri="{FF2B5EF4-FFF2-40B4-BE49-F238E27FC236}">
                  <a16:creationId xmlns:a16="http://schemas.microsoft.com/office/drawing/2014/main" id="{E55A9A14-729C-8834-5544-60E0A6F2E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613247" y="3354213"/>
              <a:ext cx="361835" cy="482600"/>
            </a:xfrm>
            <a:prstGeom prst="rect">
              <a:avLst/>
            </a:prstGeom>
            <a:ln w="12700">
              <a:noFill/>
              <a:prstDash val="solid"/>
            </a:ln>
          </p:spPr>
        </p:pic>
      </p:grpSp>
      <p:sp>
        <p:nvSpPr>
          <p:cNvPr id="6" name="AutoShape 5">
            <a:extLst>
              <a:ext uri="{FF2B5EF4-FFF2-40B4-BE49-F238E27FC236}">
                <a16:creationId xmlns:a16="http://schemas.microsoft.com/office/drawing/2014/main" id="{41052AD5-A575-9529-4318-8CF190626BC9}"/>
              </a:ext>
            </a:extLst>
          </p:cNvPr>
          <p:cNvSpPr txBox="1">
            <a:spLocks/>
          </p:cNvSpPr>
          <p:nvPr/>
        </p:nvSpPr>
        <p:spPr>
          <a:xfrm>
            <a:off x="428766" y="699523"/>
            <a:ext cx="7492076" cy="284812"/>
          </a:xfrm>
          <a:prstGeom prst="rect">
            <a:avLst/>
          </a:prstGeom>
        </p:spPr>
        <p:txBody>
          <a:bodyPr lIns="0" tIns="0" rIns="0" bIns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</a:pPr>
            <a:r>
              <a:rPr lang="en-US" altLang="ja-JP" sz="2000">
                <a:solidFill>
                  <a:schemeClr val="accent2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3.  </a:t>
            </a:r>
            <a:r>
              <a:rPr lang="ja-JP" altLang="en-US" sz="200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成長を支えるエコシステム</a:t>
            </a:r>
          </a:p>
        </p:txBody>
      </p:sp>
      <p:sp>
        <p:nvSpPr>
          <p:cNvPr id="2" name="AutoShape 4">
            <a:extLst>
              <a:ext uri="{FF2B5EF4-FFF2-40B4-BE49-F238E27FC236}">
                <a16:creationId xmlns:a16="http://schemas.microsoft.com/office/drawing/2014/main" id="{40CF690D-E492-6715-2C4C-84206A74274B}"/>
              </a:ext>
            </a:extLst>
          </p:cNvPr>
          <p:cNvSpPr txBox="1">
            <a:spLocks/>
          </p:cNvSpPr>
          <p:nvPr/>
        </p:nvSpPr>
        <p:spPr>
          <a:xfrm>
            <a:off x="637616" y="1357097"/>
            <a:ext cx="3763851" cy="367216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  <a:buClr>
                <a:schemeClr val="tx1"/>
              </a:buClr>
            </a:pPr>
            <a:r>
              <a:rPr lang="ja-JP" altLang="en-US" b="1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「ブランド </a:t>
            </a:r>
            <a:r>
              <a:rPr lang="en-US" altLang="ja-JP" b="1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× </a:t>
            </a:r>
            <a:r>
              <a:rPr lang="ja-JP" altLang="en-US" b="1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クリエイター </a:t>
            </a:r>
            <a:r>
              <a:rPr lang="en-US" altLang="ja-JP" b="1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× </a:t>
            </a:r>
            <a:r>
              <a:rPr lang="ja-JP" altLang="en-US" b="1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コミュニティ </a:t>
            </a:r>
            <a:r>
              <a:rPr lang="en-US" altLang="ja-JP" b="1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× </a:t>
            </a:r>
            <a:r>
              <a:rPr lang="ja-JP" altLang="en-US" b="1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レコメンド機能」</a:t>
            </a:r>
            <a:endParaRPr lang="en-US" altLang="ja-JP" b="1">
              <a:solidFill>
                <a:schemeClr val="tx1"/>
              </a:solidFill>
              <a:latin typeface="Noto Sans JP Medium" panose="020B0200000000000000" pitchFamily="34" charset="-128"/>
              <a:ea typeface="Noto Sans JP Medium" panose="020B0200000000000000" pitchFamily="34" charset="-128"/>
              <a:cs typeface="TikTok Sans Text"/>
              <a:sym typeface="TikTok Sans Text"/>
            </a:endParaRPr>
          </a:p>
          <a:p>
            <a:pPr>
              <a:lnSpc>
                <a:spcPct val="125000"/>
              </a:lnSpc>
              <a:buClr>
                <a:schemeClr val="tx1"/>
              </a:buClr>
            </a:pPr>
            <a:r>
              <a:rPr lang="en-US" altLang="ja-JP" b="1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  </a:t>
            </a:r>
            <a:r>
              <a:rPr lang="ja-JP" altLang="en-US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これらが一体化することで、持続的成長を生む。</a:t>
            </a: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87CED3F3-65DC-956C-1049-C01517DCCC92}"/>
              </a:ext>
            </a:extLst>
          </p:cNvPr>
          <p:cNvGrpSpPr/>
          <p:nvPr/>
        </p:nvGrpSpPr>
        <p:grpSpPr>
          <a:xfrm>
            <a:off x="5711379" y="2233011"/>
            <a:ext cx="3000821" cy="1023236"/>
            <a:chOff x="1516356" y="3456756"/>
            <a:chExt cx="3000821" cy="1023236"/>
          </a:xfrm>
        </p:grpSpPr>
        <p:sp>
          <p:nvSpPr>
            <p:cNvPr id="9" name="AutoShape 4">
              <a:extLst>
                <a:ext uri="{FF2B5EF4-FFF2-40B4-BE49-F238E27FC236}">
                  <a16:creationId xmlns:a16="http://schemas.microsoft.com/office/drawing/2014/main" id="{0A954522-FDF8-0E2C-9E5D-C58A4BFF5018}"/>
                </a:ext>
              </a:extLst>
            </p:cNvPr>
            <p:cNvSpPr txBox="1">
              <a:spLocks/>
            </p:cNvSpPr>
            <p:nvPr/>
          </p:nvSpPr>
          <p:spPr>
            <a:xfrm>
              <a:off x="1516356" y="3746265"/>
              <a:ext cx="3000821" cy="733727"/>
            </a:xfrm>
            <a:prstGeom prst="rect">
              <a:avLst/>
            </a:prstGeom>
          </p:spPr>
          <p:txBody>
            <a:bodyPr wrap="non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lnSpc>
                  <a:spcPct val="140000"/>
                </a:lnSpc>
              </a:pPr>
              <a:r>
                <a:rPr lang="ja-JP" altLang="en-US" sz="1800" b="1">
                  <a:solidFill>
                    <a:schemeClr val="tx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「購入までの距離」を短く、</a:t>
              </a:r>
              <a:endParaRPr lang="en-US" altLang="ja-JP" sz="180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endParaRPr>
            </a:p>
            <a:p>
              <a:pPr algn="ctr">
                <a:lnSpc>
                  <a:spcPct val="140000"/>
                </a:lnSpc>
              </a:pPr>
              <a:r>
                <a:rPr lang="ja-JP" altLang="en-US" sz="1800" b="1">
                  <a:solidFill>
                    <a:schemeClr val="tx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「共感から売上へ」を加速。</a:t>
              </a:r>
            </a:p>
          </p:txBody>
        </p:sp>
        <p:sp>
          <p:nvSpPr>
            <p:cNvPr id="10" name="AutoShape 4">
              <a:extLst>
                <a:ext uri="{FF2B5EF4-FFF2-40B4-BE49-F238E27FC236}">
                  <a16:creationId xmlns:a16="http://schemas.microsoft.com/office/drawing/2014/main" id="{6BFBDA19-340A-D0B3-6A6C-46114DE4B341}"/>
                </a:ext>
              </a:extLst>
            </p:cNvPr>
            <p:cNvSpPr txBox="1">
              <a:spLocks/>
            </p:cNvSpPr>
            <p:nvPr/>
          </p:nvSpPr>
          <p:spPr>
            <a:xfrm>
              <a:off x="1649899" y="3456756"/>
              <a:ext cx="729367" cy="230641"/>
            </a:xfrm>
            <a:prstGeom prst="rect">
              <a:avLst/>
            </a:prstGeom>
          </p:spPr>
          <p:txBody>
            <a:bodyPr wrap="non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lnSpc>
                  <a:spcPct val="140000"/>
                </a:lnSpc>
              </a:pPr>
              <a:r>
                <a:rPr lang="en-US" altLang="ja-JP" sz="1200" b="1">
                  <a:solidFill>
                    <a:schemeClr val="accent2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Keyword:</a:t>
              </a:r>
              <a:endParaRPr lang="ja-JP" altLang="en-US" sz="1200" b="1">
                <a:solidFill>
                  <a:schemeClr val="accent2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endParaRPr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0EC72BC2-2EAB-AA47-D519-5FCEA7CBA626}"/>
              </a:ext>
            </a:extLst>
          </p:cNvPr>
          <p:cNvGrpSpPr/>
          <p:nvPr/>
        </p:nvGrpSpPr>
        <p:grpSpPr>
          <a:xfrm>
            <a:off x="1682965" y="1884581"/>
            <a:ext cx="2456919" cy="2443850"/>
            <a:chOff x="1598783" y="1892894"/>
            <a:chExt cx="2456919" cy="2443850"/>
          </a:xfrm>
        </p:grpSpPr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D8F8879E-07CC-F79E-FF8D-3C5EF387D3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98783" y="1892894"/>
              <a:ext cx="2456919" cy="2443850"/>
            </a:xfrm>
            <a:prstGeom prst="rect">
              <a:avLst/>
            </a:prstGeom>
          </p:spPr>
        </p:pic>
        <p:sp>
          <p:nvSpPr>
            <p:cNvPr id="11" name="AutoShape 5">
              <a:extLst>
                <a:ext uri="{FF2B5EF4-FFF2-40B4-BE49-F238E27FC236}">
                  <a16:creationId xmlns:a16="http://schemas.microsoft.com/office/drawing/2014/main" id="{73C3864E-CF56-96F3-715D-658082014F46}"/>
                </a:ext>
              </a:extLst>
            </p:cNvPr>
            <p:cNvSpPr txBox="1">
              <a:spLocks/>
            </p:cNvSpPr>
            <p:nvPr/>
          </p:nvSpPr>
          <p:spPr>
            <a:xfrm>
              <a:off x="2364939" y="2786602"/>
              <a:ext cx="923330" cy="416845"/>
            </a:xfrm>
            <a:prstGeom prst="rect">
              <a:avLst/>
            </a:prstGeom>
          </p:spPr>
          <p:txBody>
            <a:bodyPr wrap="non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7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3400" b="1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Display Black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lnSpc>
                  <a:spcPct val="130000"/>
                </a:lnSpc>
                <a:buClr>
                  <a:schemeClr val="accent1"/>
                </a:buClr>
              </a:pPr>
              <a:r>
                <a:rPr lang="en-US" altLang="ja-JP" sz="1000">
                  <a:solidFill>
                    <a:schemeClr val="tx1"/>
                  </a:solidFill>
                  <a:latin typeface="Noto Sans JP ExtraBold" panose="020B0200000000000000" pitchFamily="34" charset="-128"/>
                  <a:ea typeface="Noto Sans JP ExtraBold" panose="020B0200000000000000" pitchFamily="34" charset="-128"/>
                </a:rPr>
                <a:t>Tiktok Shop</a:t>
              </a:r>
            </a:p>
            <a:p>
              <a:pPr algn="ctr">
                <a:lnSpc>
                  <a:spcPct val="130000"/>
                </a:lnSpc>
                <a:buClr>
                  <a:schemeClr val="accent1"/>
                </a:buClr>
              </a:pPr>
              <a:r>
                <a:rPr lang="ja-JP" altLang="en-US" sz="1200">
                  <a:solidFill>
                    <a:schemeClr val="tx1"/>
                  </a:solidFill>
                  <a:latin typeface="Noto Sans JP ExtraBold" panose="020B0200000000000000" pitchFamily="34" charset="-128"/>
                  <a:ea typeface="Noto Sans JP ExtraBold" panose="020B0200000000000000" pitchFamily="34" charset="-128"/>
                </a:rPr>
                <a:t>エコシステム</a:t>
              </a:r>
            </a:p>
          </p:txBody>
        </p:sp>
        <p:sp>
          <p:nvSpPr>
            <p:cNvPr id="13" name="AutoShape 5">
              <a:extLst>
                <a:ext uri="{FF2B5EF4-FFF2-40B4-BE49-F238E27FC236}">
                  <a16:creationId xmlns:a16="http://schemas.microsoft.com/office/drawing/2014/main" id="{2326F0C1-6533-7C6F-8C83-CCFA32D71FD4}"/>
                </a:ext>
              </a:extLst>
            </p:cNvPr>
            <p:cNvSpPr txBox="1">
              <a:spLocks/>
            </p:cNvSpPr>
            <p:nvPr/>
          </p:nvSpPr>
          <p:spPr>
            <a:xfrm>
              <a:off x="2498790" y="3382595"/>
              <a:ext cx="655629" cy="72264"/>
            </a:xfrm>
            <a:prstGeom prst="rect">
              <a:avLst/>
            </a:prstGeom>
          </p:spPr>
          <p:txBody>
            <a:bodyPr wrap="non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7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3400" b="1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Display Black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lnSpc>
                  <a:spcPct val="130000"/>
                </a:lnSpc>
                <a:buClr>
                  <a:schemeClr val="accent1"/>
                </a:buClr>
              </a:pPr>
              <a:r>
                <a:rPr lang="en-US" altLang="ja-JP" sz="400" spc="300">
                  <a:solidFill>
                    <a:schemeClr val="bg1">
                      <a:lumMod val="85000"/>
                    </a:schemeClr>
                  </a:solidFill>
                  <a:latin typeface="Noto Sans JP ExtraBold" panose="020B0200000000000000" pitchFamily="34" charset="-128"/>
                  <a:ea typeface="Noto Sans JP ExtraBold" panose="020B0200000000000000" pitchFamily="34" charset="-128"/>
                </a:rPr>
                <a:t>ECOSYSTEM</a:t>
              </a:r>
              <a:endParaRPr lang="ja-JP" altLang="en-US" sz="700" spc="300">
                <a:solidFill>
                  <a:schemeClr val="bg1">
                    <a:lumMod val="85000"/>
                  </a:schemeClr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endParaRPr>
            </a:p>
          </p:txBody>
        </p:sp>
      </p:grp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17E0E764-13DF-5691-2A9D-67458D6FD3FC}"/>
              </a:ext>
            </a:extLst>
          </p:cNvPr>
          <p:cNvGrpSpPr/>
          <p:nvPr/>
        </p:nvGrpSpPr>
        <p:grpSpPr>
          <a:xfrm>
            <a:off x="3746967" y="3513162"/>
            <a:ext cx="1341333" cy="808666"/>
            <a:chOff x="3746967" y="3410058"/>
            <a:chExt cx="1374463" cy="828640"/>
          </a:xfrm>
        </p:grpSpPr>
        <p:sp>
          <p:nvSpPr>
            <p:cNvPr id="16" name="角丸四角形 15">
              <a:extLst>
                <a:ext uri="{FF2B5EF4-FFF2-40B4-BE49-F238E27FC236}">
                  <a16:creationId xmlns:a16="http://schemas.microsoft.com/office/drawing/2014/main" id="{B7055040-9194-9A03-81D2-A9BBEACC3648}"/>
                </a:ext>
              </a:extLst>
            </p:cNvPr>
            <p:cNvSpPr/>
            <p:nvPr/>
          </p:nvSpPr>
          <p:spPr>
            <a:xfrm>
              <a:off x="3780097" y="3451034"/>
              <a:ext cx="1341333" cy="787664"/>
            </a:xfrm>
            <a:prstGeom prst="roundRect">
              <a:avLst>
                <a:gd name="adj" fmla="val 15035"/>
              </a:avLst>
            </a:prstGeom>
            <a:solidFill>
              <a:srgbClr val="FBEB35"/>
            </a:solidFill>
            <a:ln w="12700">
              <a:solidFill>
                <a:srgbClr val="FBEB3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角丸四角形 14">
              <a:extLst>
                <a:ext uri="{FF2B5EF4-FFF2-40B4-BE49-F238E27FC236}">
                  <a16:creationId xmlns:a16="http://schemas.microsoft.com/office/drawing/2014/main" id="{BF92F969-164C-CC41-5EED-90980319D1B7}"/>
                </a:ext>
              </a:extLst>
            </p:cNvPr>
            <p:cNvSpPr/>
            <p:nvPr/>
          </p:nvSpPr>
          <p:spPr>
            <a:xfrm>
              <a:off x="3746967" y="3410058"/>
              <a:ext cx="1341333" cy="787664"/>
            </a:xfrm>
            <a:prstGeom prst="roundRect">
              <a:avLst>
                <a:gd name="adj" fmla="val 15035"/>
              </a:avLst>
            </a:prstGeom>
            <a:solidFill>
              <a:srgbClr val="FF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角丸四角形 36">
              <a:extLst>
                <a:ext uri="{FF2B5EF4-FFF2-40B4-BE49-F238E27FC236}">
                  <a16:creationId xmlns:a16="http://schemas.microsoft.com/office/drawing/2014/main" id="{61FAF4E0-9782-AB6F-E2B7-E858EB5155D2}"/>
                </a:ext>
              </a:extLst>
            </p:cNvPr>
            <p:cNvSpPr/>
            <p:nvPr/>
          </p:nvSpPr>
          <p:spPr>
            <a:xfrm>
              <a:off x="3753146" y="3410059"/>
              <a:ext cx="1335723" cy="197876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800" b="1">
                  <a:solidFill>
                    <a:schemeClr val="bg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</a:rPr>
                <a:t>レコメンド機能</a:t>
              </a:r>
            </a:p>
          </p:txBody>
        </p:sp>
        <p:sp>
          <p:nvSpPr>
            <p:cNvPr id="38" name="AutoShape 4">
              <a:extLst>
                <a:ext uri="{FF2B5EF4-FFF2-40B4-BE49-F238E27FC236}">
                  <a16:creationId xmlns:a16="http://schemas.microsoft.com/office/drawing/2014/main" id="{86FE3DAC-38BB-E3DB-2467-A3B0AC111304}"/>
                </a:ext>
              </a:extLst>
            </p:cNvPr>
            <p:cNvSpPr txBox="1">
              <a:spLocks/>
            </p:cNvSpPr>
            <p:nvPr/>
          </p:nvSpPr>
          <p:spPr>
            <a:xfrm>
              <a:off x="3859202" y="3745942"/>
              <a:ext cx="1011839" cy="263407"/>
            </a:xfrm>
            <a:prstGeom prst="rect">
              <a:avLst/>
            </a:prstGeom>
          </p:spPr>
          <p:txBody>
            <a:bodyPr wrap="non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lnSpc>
                  <a:spcPct val="125000"/>
                </a:lnSpc>
                <a:buClr>
                  <a:schemeClr val="tx1"/>
                </a:buClr>
              </a:pPr>
              <a:r>
                <a:rPr lang="ja-JP" altLang="en-US" sz="700" b="1">
                  <a:solidFill>
                    <a:schemeClr val="tx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最適化レコメンド</a:t>
              </a:r>
              <a:r>
                <a:rPr lang="ja-JP" altLang="en-US" sz="7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により</a:t>
              </a:r>
              <a:endParaRPr lang="en-US" altLang="ja-JP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endParaRPr>
            </a:p>
            <a:p>
              <a:pPr>
                <a:lnSpc>
                  <a:spcPct val="125000"/>
                </a:lnSpc>
                <a:buClr>
                  <a:schemeClr val="tx1"/>
                </a:buClr>
              </a:pPr>
              <a:r>
                <a:rPr lang="ja-JP" altLang="en-US" sz="7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新規リーチ拡大</a:t>
              </a:r>
            </a:p>
          </p:txBody>
        </p: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86FEB18B-C95E-90B2-04C2-64DBBC0954DA}"/>
              </a:ext>
            </a:extLst>
          </p:cNvPr>
          <p:cNvGrpSpPr/>
          <p:nvPr/>
        </p:nvGrpSpPr>
        <p:grpSpPr>
          <a:xfrm>
            <a:off x="3746966" y="1906710"/>
            <a:ext cx="1341333" cy="808666"/>
            <a:chOff x="3746967" y="3410058"/>
            <a:chExt cx="1374463" cy="828640"/>
          </a:xfrm>
        </p:grpSpPr>
        <p:sp>
          <p:nvSpPr>
            <p:cNvPr id="20" name="角丸四角形 19">
              <a:extLst>
                <a:ext uri="{FF2B5EF4-FFF2-40B4-BE49-F238E27FC236}">
                  <a16:creationId xmlns:a16="http://schemas.microsoft.com/office/drawing/2014/main" id="{67482FDE-3F4D-1721-2B27-FFD9682F1C1C}"/>
                </a:ext>
              </a:extLst>
            </p:cNvPr>
            <p:cNvSpPr/>
            <p:nvPr/>
          </p:nvSpPr>
          <p:spPr>
            <a:xfrm>
              <a:off x="3780097" y="3451034"/>
              <a:ext cx="1341333" cy="787664"/>
            </a:xfrm>
            <a:prstGeom prst="roundRect">
              <a:avLst>
                <a:gd name="adj" fmla="val 15035"/>
              </a:avLst>
            </a:prstGeom>
            <a:solidFill>
              <a:schemeClr val="accent2"/>
            </a:solidFill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角丸四角形 20">
              <a:extLst>
                <a:ext uri="{FF2B5EF4-FFF2-40B4-BE49-F238E27FC236}">
                  <a16:creationId xmlns:a16="http://schemas.microsoft.com/office/drawing/2014/main" id="{1E964F65-3AD6-31EB-3668-6F75DC73DE43}"/>
                </a:ext>
              </a:extLst>
            </p:cNvPr>
            <p:cNvSpPr/>
            <p:nvPr/>
          </p:nvSpPr>
          <p:spPr>
            <a:xfrm>
              <a:off x="3746967" y="3410058"/>
              <a:ext cx="1341333" cy="787664"/>
            </a:xfrm>
            <a:prstGeom prst="roundRect">
              <a:avLst>
                <a:gd name="adj" fmla="val 15035"/>
              </a:avLst>
            </a:prstGeom>
            <a:solidFill>
              <a:srgbClr val="FF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角丸四角形 21">
              <a:extLst>
                <a:ext uri="{FF2B5EF4-FFF2-40B4-BE49-F238E27FC236}">
                  <a16:creationId xmlns:a16="http://schemas.microsoft.com/office/drawing/2014/main" id="{E78E404A-97F9-EB1B-895D-B1FE83E47A3F}"/>
                </a:ext>
              </a:extLst>
            </p:cNvPr>
            <p:cNvSpPr/>
            <p:nvPr/>
          </p:nvSpPr>
          <p:spPr>
            <a:xfrm>
              <a:off x="3753146" y="3410059"/>
              <a:ext cx="1335723" cy="197876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800" b="1">
                  <a:solidFill>
                    <a:schemeClr val="bg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</a:rPr>
                <a:t>クリエイター起点</a:t>
              </a:r>
            </a:p>
          </p:txBody>
        </p:sp>
        <p:sp>
          <p:nvSpPr>
            <p:cNvPr id="23" name="AutoShape 4">
              <a:extLst>
                <a:ext uri="{FF2B5EF4-FFF2-40B4-BE49-F238E27FC236}">
                  <a16:creationId xmlns:a16="http://schemas.microsoft.com/office/drawing/2014/main" id="{149A325B-FE82-5130-DA42-E040FED2D124}"/>
                </a:ext>
              </a:extLst>
            </p:cNvPr>
            <p:cNvSpPr txBox="1">
              <a:spLocks/>
            </p:cNvSpPr>
            <p:nvPr/>
          </p:nvSpPr>
          <p:spPr>
            <a:xfrm>
              <a:off x="3859202" y="3694658"/>
              <a:ext cx="902113" cy="401385"/>
            </a:xfrm>
            <a:prstGeom prst="rect">
              <a:avLst/>
            </a:prstGeom>
          </p:spPr>
          <p:txBody>
            <a:bodyPr wrap="non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72000" indent="-72000">
                <a:lnSpc>
                  <a:spcPct val="125000"/>
                </a:lnSpc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ja-JP" altLang="en-US" sz="700" b="1">
                  <a:solidFill>
                    <a:schemeClr val="tx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動画投稿</a:t>
              </a:r>
              <a:endParaRPr lang="en-US" altLang="ja-JP" sz="70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endParaRPr>
            </a:p>
            <a:p>
              <a:pPr marL="72000" indent="-72000">
                <a:lnSpc>
                  <a:spcPct val="125000"/>
                </a:lnSpc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ja-JP" altLang="en-US" sz="700" b="1">
                  <a:solidFill>
                    <a:schemeClr val="tx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レビュー投稿</a:t>
              </a:r>
              <a:endParaRPr lang="en-US" altLang="ja-JP" sz="70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endParaRPr>
            </a:p>
            <a:p>
              <a:pPr marL="72000" indent="-72000">
                <a:lnSpc>
                  <a:spcPct val="125000"/>
                </a:lnSpc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ja-JP" altLang="en-US" sz="700" b="1">
                  <a:solidFill>
                    <a:schemeClr val="tx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報酬アフィリエイト</a:t>
              </a:r>
            </a:p>
          </p:txBody>
        </p: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998BF2D7-0298-0A60-AA97-E92CC8BB6D4B}"/>
              </a:ext>
            </a:extLst>
          </p:cNvPr>
          <p:cNvGrpSpPr/>
          <p:nvPr/>
        </p:nvGrpSpPr>
        <p:grpSpPr>
          <a:xfrm>
            <a:off x="703921" y="1906710"/>
            <a:ext cx="1341333" cy="808666"/>
            <a:chOff x="3746967" y="3410058"/>
            <a:chExt cx="1374463" cy="828640"/>
          </a:xfrm>
        </p:grpSpPr>
        <p:sp>
          <p:nvSpPr>
            <p:cNvPr id="26" name="角丸四角形 25">
              <a:extLst>
                <a:ext uri="{FF2B5EF4-FFF2-40B4-BE49-F238E27FC236}">
                  <a16:creationId xmlns:a16="http://schemas.microsoft.com/office/drawing/2014/main" id="{7BDBCF30-B332-B6B7-4C0A-55888242F7E6}"/>
                </a:ext>
              </a:extLst>
            </p:cNvPr>
            <p:cNvSpPr/>
            <p:nvPr/>
          </p:nvSpPr>
          <p:spPr>
            <a:xfrm>
              <a:off x="3780097" y="3451034"/>
              <a:ext cx="1341333" cy="787664"/>
            </a:xfrm>
            <a:prstGeom prst="roundRect">
              <a:avLst>
                <a:gd name="adj" fmla="val 15035"/>
              </a:avLst>
            </a:prstGeom>
            <a:solidFill>
              <a:schemeClr val="accent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角丸四角形 26">
              <a:extLst>
                <a:ext uri="{FF2B5EF4-FFF2-40B4-BE49-F238E27FC236}">
                  <a16:creationId xmlns:a16="http://schemas.microsoft.com/office/drawing/2014/main" id="{BD5792FA-4971-5A6A-014B-9550A0653763}"/>
                </a:ext>
              </a:extLst>
            </p:cNvPr>
            <p:cNvSpPr/>
            <p:nvPr/>
          </p:nvSpPr>
          <p:spPr>
            <a:xfrm>
              <a:off x="3746967" y="3410058"/>
              <a:ext cx="1341333" cy="787664"/>
            </a:xfrm>
            <a:prstGeom prst="roundRect">
              <a:avLst>
                <a:gd name="adj" fmla="val 15035"/>
              </a:avLst>
            </a:prstGeom>
            <a:solidFill>
              <a:srgbClr val="FF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角丸四角形 30">
              <a:extLst>
                <a:ext uri="{FF2B5EF4-FFF2-40B4-BE49-F238E27FC236}">
                  <a16:creationId xmlns:a16="http://schemas.microsoft.com/office/drawing/2014/main" id="{87FC90B2-4F1B-6AA2-707C-30C78B8B0F51}"/>
                </a:ext>
              </a:extLst>
            </p:cNvPr>
            <p:cNvSpPr/>
            <p:nvPr/>
          </p:nvSpPr>
          <p:spPr>
            <a:xfrm>
              <a:off x="3753146" y="3410059"/>
              <a:ext cx="1335723" cy="197876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800" b="1">
                  <a:solidFill>
                    <a:schemeClr val="bg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</a:rPr>
                <a:t>ブランド起点</a:t>
              </a:r>
            </a:p>
          </p:txBody>
        </p:sp>
        <p:sp>
          <p:nvSpPr>
            <p:cNvPr id="35" name="AutoShape 4">
              <a:extLst>
                <a:ext uri="{FF2B5EF4-FFF2-40B4-BE49-F238E27FC236}">
                  <a16:creationId xmlns:a16="http://schemas.microsoft.com/office/drawing/2014/main" id="{0BC190AF-7A28-2DBF-FD5C-1B4E7963288D}"/>
                </a:ext>
              </a:extLst>
            </p:cNvPr>
            <p:cNvSpPr txBox="1">
              <a:spLocks/>
            </p:cNvSpPr>
            <p:nvPr/>
          </p:nvSpPr>
          <p:spPr>
            <a:xfrm>
              <a:off x="3859202" y="3694658"/>
              <a:ext cx="626158" cy="401385"/>
            </a:xfrm>
            <a:prstGeom prst="rect">
              <a:avLst/>
            </a:prstGeom>
          </p:spPr>
          <p:txBody>
            <a:bodyPr wrap="non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72000" indent="-72000">
                <a:lnSpc>
                  <a:spcPct val="125000"/>
                </a:lnSpc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ja-JP" altLang="en-US" sz="700" b="1">
                  <a:solidFill>
                    <a:schemeClr val="tx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公式ショップ</a:t>
              </a:r>
              <a:endParaRPr lang="en-US" altLang="ja-JP" sz="70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endParaRPr>
            </a:p>
            <a:p>
              <a:pPr marL="72000" indent="-72000">
                <a:lnSpc>
                  <a:spcPct val="125000"/>
                </a:lnSpc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altLang="ja-JP" sz="700" b="1">
                  <a:solidFill>
                    <a:schemeClr val="tx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LIVE</a:t>
              </a:r>
              <a:r>
                <a:rPr lang="ja-JP" altLang="en-US" sz="700" b="1">
                  <a:solidFill>
                    <a:schemeClr val="tx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配信</a:t>
              </a:r>
              <a:endParaRPr lang="en-US" altLang="ja-JP" sz="70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endParaRPr>
            </a:p>
            <a:p>
              <a:pPr marL="72000" indent="-72000">
                <a:lnSpc>
                  <a:spcPct val="125000"/>
                </a:lnSpc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ja-JP" altLang="en-US" sz="700" b="1">
                  <a:solidFill>
                    <a:schemeClr val="tx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タイムセール</a:t>
              </a:r>
            </a:p>
          </p:txBody>
        </p:sp>
      </p:grpSp>
      <p:grpSp>
        <p:nvGrpSpPr>
          <p:cNvPr id="57" name="グループ化 56">
            <a:extLst>
              <a:ext uri="{FF2B5EF4-FFF2-40B4-BE49-F238E27FC236}">
                <a16:creationId xmlns:a16="http://schemas.microsoft.com/office/drawing/2014/main" id="{96524450-A13E-9471-F6C5-3ED5AA7FB99B}"/>
              </a:ext>
            </a:extLst>
          </p:cNvPr>
          <p:cNvGrpSpPr/>
          <p:nvPr/>
        </p:nvGrpSpPr>
        <p:grpSpPr>
          <a:xfrm>
            <a:off x="703918" y="3469503"/>
            <a:ext cx="1341332" cy="808666"/>
            <a:chOff x="3746967" y="3410058"/>
            <a:chExt cx="1374463" cy="828640"/>
          </a:xfrm>
        </p:grpSpPr>
        <p:sp>
          <p:nvSpPr>
            <p:cNvPr id="58" name="角丸四角形 57">
              <a:extLst>
                <a:ext uri="{FF2B5EF4-FFF2-40B4-BE49-F238E27FC236}">
                  <a16:creationId xmlns:a16="http://schemas.microsoft.com/office/drawing/2014/main" id="{8633D423-1497-3DB8-8389-B01975AA094E}"/>
                </a:ext>
              </a:extLst>
            </p:cNvPr>
            <p:cNvSpPr/>
            <p:nvPr/>
          </p:nvSpPr>
          <p:spPr>
            <a:xfrm>
              <a:off x="3780097" y="3451034"/>
              <a:ext cx="1341333" cy="787664"/>
            </a:xfrm>
            <a:prstGeom prst="roundRect">
              <a:avLst>
                <a:gd name="adj" fmla="val 15035"/>
              </a:avLst>
            </a:prstGeom>
            <a:solidFill>
              <a:schemeClr val="accent5"/>
            </a:solidFill>
            <a:ln w="12700">
              <a:solidFill>
                <a:schemeClr val="accent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角丸四角形 58">
              <a:extLst>
                <a:ext uri="{FF2B5EF4-FFF2-40B4-BE49-F238E27FC236}">
                  <a16:creationId xmlns:a16="http://schemas.microsoft.com/office/drawing/2014/main" id="{0354BC55-60A7-2A94-456A-691DD283551E}"/>
                </a:ext>
              </a:extLst>
            </p:cNvPr>
            <p:cNvSpPr/>
            <p:nvPr/>
          </p:nvSpPr>
          <p:spPr>
            <a:xfrm>
              <a:off x="3746967" y="3410058"/>
              <a:ext cx="1341333" cy="787664"/>
            </a:xfrm>
            <a:prstGeom prst="roundRect">
              <a:avLst>
                <a:gd name="adj" fmla="val 15035"/>
              </a:avLst>
            </a:prstGeom>
            <a:solidFill>
              <a:srgbClr val="FF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角丸四角形 59">
              <a:extLst>
                <a:ext uri="{FF2B5EF4-FFF2-40B4-BE49-F238E27FC236}">
                  <a16:creationId xmlns:a16="http://schemas.microsoft.com/office/drawing/2014/main" id="{F35144F6-F5D8-E583-E1EA-C8F704138CFD}"/>
                </a:ext>
              </a:extLst>
            </p:cNvPr>
            <p:cNvSpPr/>
            <p:nvPr/>
          </p:nvSpPr>
          <p:spPr>
            <a:xfrm>
              <a:off x="3753146" y="3410059"/>
              <a:ext cx="1335723" cy="197876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800" b="1">
                  <a:solidFill>
                    <a:schemeClr val="bg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</a:rPr>
                <a:t>コミュニティ起点</a:t>
              </a:r>
            </a:p>
          </p:txBody>
        </p:sp>
        <p:sp>
          <p:nvSpPr>
            <p:cNvPr id="61" name="AutoShape 4">
              <a:extLst>
                <a:ext uri="{FF2B5EF4-FFF2-40B4-BE49-F238E27FC236}">
                  <a16:creationId xmlns:a16="http://schemas.microsoft.com/office/drawing/2014/main" id="{B3FB891C-0D8E-598D-4586-B3752FF619CE}"/>
                </a:ext>
              </a:extLst>
            </p:cNvPr>
            <p:cNvSpPr txBox="1">
              <a:spLocks/>
            </p:cNvSpPr>
            <p:nvPr/>
          </p:nvSpPr>
          <p:spPr>
            <a:xfrm>
              <a:off x="3859202" y="3694658"/>
              <a:ext cx="810129" cy="401385"/>
            </a:xfrm>
            <a:prstGeom prst="rect">
              <a:avLst/>
            </a:prstGeom>
          </p:spPr>
          <p:txBody>
            <a:bodyPr wrap="non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72000" indent="-72000">
                <a:lnSpc>
                  <a:spcPct val="125000"/>
                </a:lnSpc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altLang="ja-JP" sz="700" b="1">
                  <a:solidFill>
                    <a:schemeClr val="tx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UGC</a:t>
              </a:r>
              <a:r>
                <a:rPr lang="ja-JP" altLang="en-US" sz="700" b="1">
                  <a:solidFill>
                    <a:schemeClr val="tx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拡散</a:t>
              </a:r>
              <a:endParaRPr lang="en-US" altLang="ja-JP" sz="70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endParaRPr>
            </a:p>
            <a:p>
              <a:pPr marL="72000" indent="-72000">
                <a:lnSpc>
                  <a:spcPct val="125000"/>
                </a:lnSpc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ja-JP" altLang="en-US" sz="700" b="1">
                  <a:solidFill>
                    <a:schemeClr val="tx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フォロワー導線</a:t>
              </a:r>
              <a:endParaRPr lang="en-US" altLang="ja-JP" sz="70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endParaRPr>
            </a:p>
            <a:p>
              <a:pPr marL="72000" indent="-72000">
                <a:lnSpc>
                  <a:spcPct val="125000"/>
                </a:lnSpc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ja-JP" altLang="en-US" sz="700" b="1">
                  <a:solidFill>
                    <a:schemeClr val="tx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ハッシュタグ参加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67154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2D6DA-82E4-1A90-5FBA-46C77C249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>
            <a:extLst>
              <a:ext uri="{FF2B5EF4-FFF2-40B4-BE49-F238E27FC236}">
                <a16:creationId xmlns:a16="http://schemas.microsoft.com/office/drawing/2014/main" id="{B35F2522-5DA4-542B-FF53-54F32D4FB42D}"/>
              </a:ext>
            </a:extLst>
          </p:cNvPr>
          <p:cNvSpPr txBox="1">
            <a:spLocks/>
          </p:cNvSpPr>
          <p:nvPr/>
        </p:nvSpPr>
        <p:spPr>
          <a:xfrm>
            <a:off x="431800" y="2403660"/>
            <a:ext cx="3590727" cy="454163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4000"/>
              </a:lnSpc>
            </a:pPr>
            <a:r>
              <a:rPr lang="ja-JP" altLang="en-US" sz="2800" dirty="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カテゴリ別の成長機会</a:t>
            </a:r>
          </a:p>
        </p:txBody>
      </p:sp>
      <p:sp>
        <p:nvSpPr>
          <p:cNvPr id="9" name="角丸四角形 8">
            <a:extLst>
              <a:ext uri="{FF2B5EF4-FFF2-40B4-BE49-F238E27FC236}">
                <a16:creationId xmlns:a16="http://schemas.microsoft.com/office/drawing/2014/main" id="{7BF58B40-E256-6861-F039-232178B8DAF4}"/>
              </a:ext>
            </a:extLst>
          </p:cNvPr>
          <p:cNvSpPr/>
          <p:nvPr/>
        </p:nvSpPr>
        <p:spPr>
          <a:xfrm>
            <a:off x="431800" y="1912590"/>
            <a:ext cx="982221" cy="291939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en-US" altLang="ja-JP" sz="1100" b="1" dirty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Section3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66AA29E-FD86-87AC-8A73-B60EC9BE9D5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6851374" y="2356525"/>
            <a:ext cx="1882684" cy="257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486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A6B9C-BC61-D820-3BD3-39F3BDE7A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角丸四角形 12">
            <a:extLst>
              <a:ext uri="{FF2B5EF4-FFF2-40B4-BE49-F238E27FC236}">
                <a16:creationId xmlns:a16="http://schemas.microsoft.com/office/drawing/2014/main" id="{646456E9-9836-2007-C589-C3EC7EB7AF2E}"/>
              </a:ext>
            </a:extLst>
          </p:cNvPr>
          <p:cNvSpPr/>
          <p:nvPr/>
        </p:nvSpPr>
        <p:spPr>
          <a:xfrm rot="5400000">
            <a:off x="4486619" y="289219"/>
            <a:ext cx="3887735" cy="4563423"/>
          </a:xfrm>
          <a:prstGeom prst="roundRect">
            <a:avLst>
              <a:gd name="adj" fmla="val 6512"/>
            </a:avLst>
          </a:prstGeom>
          <a:solidFill>
            <a:srgbClr val="FFFF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920AACE5-E2AF-69A4-2E94-4C6E7BC15B54}"/>
              </a:ext>
            </a:extLst>
          </p:cNvPr>
          <p:cNvGrpSpPr/>
          <p:nvPr/>
        </p:nvGrpSpPr>
        <p:grpSpPr>
          <a:xfrm>
            <a:off x="4826277" y="1782602"/>
            <a:ext cx="2337472" cy="1559359"/>
            <a:chOff x="4927075" y="2183967"/>
            <a:chExt cx="2254250" cy="1340326"/>
          </a:xfrm>
        </p:grpSpPr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3E480D3D-7DC9-1E5C-3825-9E840431F736}"/>
                </a:ext>
              </a:extLst>
            </p:cNvPr>
            <p:cNvCxnSpPr>
              <a:cxnSpLocks/>
            </p:cNvCxnSpPr>
            <p:nvPr/>
          </p:nvCxnSpPr>
          <p:spPr>
            <a:xfrm>
              <a:off x="4927075" y="2183968"/>
              <a:ext cx="0" cy="1340325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コネクタ 18">
              <a:extLst>
                <a:ext uri="{FF2B5EF4-FFF2-40B4-BE49-F238E27FC236}">
                  <a16:creationId xmlns:a16="http://schemas.microsoft.com/office/drawing/2014/main" id="{7076307C-C71A-25DF-F96D-0ECE7182AEB2}"/>
                </a:ext>
              </a:extLst>
            </p:cNvPr>
            <p:cNvCxnSpPr>
              <a:cxnSpLocks/>
            </p:cNvCxnSpPr>
            <p:nvPr/>
          </p:nvCxnSpPr>
          <p:spPr>
            <a:xfrm>
              <a:off x="6054200" y="2183967"/>
              <a:ext cx="0" cy="1340325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コネクタ 19">
              <a:extLst>
                <a:ext uri="{FF2B5EF4-FFF2-40B4-BE49-F238E27FC236}">
                  <a16:creationId xmlns:a16="http://schemas.microsoft.com/office/drawing/2014/main" id="{9F81E3F6-7422-B2EE-8595-C3A8F379AD16}"/>
                </a:ext>
              </a:extLst>
            </p:cNvPr>
            <p:cNvCxnSpPr>
              <a:cxnSpLocks/>
            </p:cNvCxnSpPr>
            <p:nvPr/>
          </p:nvCxnSpPr>
          <p:spPr>
            <a:xfrm>
              <a:off x="7181325" y="2183967"/>
              <a:ext cx="0" cy="1340325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AutoShape 5">
            <a:extLst>
              <a:ext uri="{FF2B5EF4-FFF2-40B4-BE49-F238E27FC236}">
                <a16:creationId xmlns:a16="http://schemas.microsoft.com/office/drawing/2014/main" id="{755E31AD-77ED-A009-89F1-DC2CDDC8CCE7}"/>
              </a:ext>
            </a:extLst>
          </p:cNvPr>
          <p:cNvSpPr txBox="1">
            <a:spLocks/>
          </p:cNvSpPr>
          <p:nvPr/>
        </p:nvSpPr>
        <p:spPr>
          <a:xfrm>
            <a:off x="4767637" y="3451489"/>
            <a:ext cx="141064" cy="122406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5000"/>
              </a:lnSpc>
              <a:buClr>
                <a:schemeClr val="accent1"/>
              </a:buClr>
            </a:pPr>
            <a:r>
              <a:rPr lang="en-US" altLang="ja-JP" sz="700">
                <a:solidFill>
                  <a:schemeClr val="tx1"/>
                </a:solidFill>
                <a:latin typeface="Noto Sans JP SemiBold" panose="020B0200000000000000" pitchFamily="34" charset="-128"/>
                <a:ea typeface="Noto Sans JP SemiBold" panose="020B0200000000000000" pitchFamily="34" charset="-128"/>
              </a:rPr>
              <a:t>9</a:t>
            </a:r>
            <a:r>
              <a:rPr lang="ja-JP" altLang="en-US" sz="700">
                <a:solidFill>
                  <a:schemeClr val="tx1"/>
                </a:solidFill>
                <a:latin typeface="Noto Sans JP SemiBold" panose="020B0200000000000000" pitchFamily="34" charset="-128"/>
                <a:ea typeface="Noto Sans JP SemiBold" panose="020B0200000000000000" pitchFamily="34" charset="-128"/>
              </a:rPr>
              <a:t>月</a:t>
            </a:r>
            <a:endParaRPr lang="ja-JP" altLang="en-US" sz="200">
              <a:solidFill>
                <a:schemeClr val="tx1"/>
              </a:solidFill>
              <a:latin typeface="Noto Sans JP SemiBold" panose="020B0200000000000000" pitchFamily="34" charset="-128"/>
              <a:ea typeface="Noto Sans JP SemiBold" panose="020B0200000000000000" pitchFamily="34" charset="-128"/>
            </a:endParaRPr>
          </a:p>
        </p:txBody>
      </p:sp>
      <p:sp>
        <p:nvSpPr>
          <p:cNvPr id="25" name="AutoShape 5">
            <a:extLst>
              <a:ext uri="{FF2B5EF4-FFF2-40B4-BE49-F238E27FC236}">
                <a16:creationId xmlns:a16="http://schemas.microsoft.com/office/drawing/2014/main" id="{E77ADFB3-3855-D21F-9B82-258294A2CDED}"/>
              </a:ext>
            </a:extLst>
          </p:cNvPr>
          <p:cNvSpPr txBox="1">
            <a:spLocks/>
          </p:cNvSpPr>
          <p:nvPr/>
        </p:nvSpPr>
        <p:spPr>
          <a:xfrm>
            <a:off x="4771317" y="3575989"/>
            <a:ext cx="294953" cy="122406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  <a:buClr>
                <a:schemeClr val="accent1"/>
              </a:buClr>
            </a:pPr>
            <a:r>
              <a:rPr lang="en-US" altLang="ja-JP" sz="700">
                <a:solidFill>
                  <a:schemeClr val="tx1"/>
                </a:solidFill>
                <a:latin typeface="Noto Sans JP SemiBold" panose="020B0200000000000000" pitchFamily="34" charset="-128"/>
                <a:ea typeface="Noto Sans JP SemiBold" panose="020B0200000000000000" pitchFamily="34" charset="-128"/>
              </a:rPr>
              <a:t>2025</a:t>
            </a:r>
            <a:r>
              <a:rPr lang="ja-JP" altLang="en-US" sz="700">
                <a:solidFill>
                  <a:schemeClr val="tx1"/>
                </a:solidFill>
                <a:latin typeface="Noto Sans JP SemiBold" panose="020B0200000000000000" pitchFamily="34" charset="-128"/>
                <a:ea typeface="Noto Sans JP SemiBold" panose="020B0200000000000000" pitchFamily="34" charset="-128"/>
              </a:rPr>
              <a:t>年</a:t>
            </a:r>
            <a:endParaRPr lang="ja-JP" altLang="en-US" sz="200">
              <a:solidFill>
                <a:schemeClr val="tx1"/>
              </a:solidFill>
              <a:latin typeface="Noto Sans JP SemiBold" panose="020B0200000000000000" pitchFamily="34" charset="-128"/>
              <a:ea typeface="Noto Sans JP SemiBold" panose="020B0200000000000000" pitchFamily="34" charset="-128"/>
            </a:endParaRPr>
          </a:p>
        </p:txBody>
      </p:sp>
      <p:sp>
        <p:nvSpPr>
          <p:cNvPr id="26" name="AutoShape 5">
            <a:extLst>
              <a:ext uri="{FF2B5EF4-FFF2-40B4-BE49-F238E27FC236}">
                <a16:creationId xmlns:a16="http://schemas.microsoft.com/office/drawing/2014/main" id="{C8D1E96C-2B0F-4407-2F88-8F16F65ADC49}"/>
              </a:ext>
            </a:extLst>
          </p:cNvPr>
          <p:cNvSpPr txBox="1">
            <a:spLocks/>
          </p:cNvSpPr>
          <p:nvPr/>
        </p:nvSpPr>
        <p:spPr>
          <a:xfrm>
            <a:off x="5898833" y="3457545"/>
            <a:ext cx="192361" cy="122406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5000"/>
              </a:lnSpc>
              <a:buClr>
                <a:schemeClr val="accent1"/>
              </a:buClr>
            </a:pPr>
            <a:r>
              <a:rPr lang="en-US" altLang="ja-JP" sz="700">
                <a:solidFill>
                  <a:schemeClr val="tx1"/>
                </a:solidFill>
                <a:latin typeface="Noto Sans JP SemiBold" panose="020B0200000000000000" pitchFamily="34" charset="-128"/>
                <a:ea typeface="Noto Sans JP SemiBold" panose="020B0200000000000000" pitchFamily="34" charset="-128"/>
              </a:rPr>
              <a:t>10</a:t>
            </a:r>
            <a:r>
              <a:rPr lang="ja-JP" altLang="en-US" sz="700">
                <a:solidFill>
                  <a:schemeClr val="tx1"/>
                </a:solidFill>
                <a:latin typeface="Noto Sans JP SemiBold" panose="020B0200000000000000" pitchFamily="34" charset="-128"/>
                <a:ea typeface="Noto Sans JP SemiBold" panose="020B0200000000000000" pitchFamily="34" charset="-128"/>
              </a:rPr>
              <a:t>月</a:t>
            </a:r>
            <a:endParaRPr lang="ja-JP" altLang="en-US" sz="200">
              <a:solidFill>
                <a:schemeClr val="tx1"/>
              </a:solidFill>
              <a:latin typeface="Noto Sans JP SemiBold" panose="020B0200000000000000" pitchFamily="34" charset="-128"/>
              <a:ea typeface="Noto Sans JP SemiBold" panose="020B0200000000000000" pitchFamily="34" charset="-128"/>
            </a:endParaRPr>
          </a:p>
        </p:txBody>
      </p:sp>
      <p:sp>
        <p:nvSpPr>
          <p:cNvPr id="27" name="AutoShape 5">
            <a:extLst>
              <a:ext uri="{FF2B5EF4-FFF2-40B4-BE49-F238E27FC236}">
                <a16:creationId xmlns:a16="http://schemas.microsoft.com/office/drawing/2014/main" id="{3A36E3DC-3ACC-E518-9BF8-F744CAF96155}"/>
              </a:ext>
            </a:extLst>
          </p:cNvPr>
          <p:cNvSpPr txBox="1">
            <a:spLocks/>
          </p:cNvSpPr>
          <p:nvPr/>
        </p:nvSpPr>
        <p:spPr>
          <a:xfrm>
            <a:off x="7067569" y="3457545"/>
            <a:ext cx="192361" cy="122406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5000"/>
              </a:lnSpc>
              <a:buClr>
                <a:schemeClr val="accent1"/>
              </a:buClr>
            </a:pPr>
            <a:r>
              <a:rPr lang="en-US" altLang="ja-JP" sz="700">
                <a:solidFill>
                  <a:schemeClr val="tx1"/>
                </a:solidFill>
                <a:latin typeface="Noto Sans JP SemiBold" panose="020B0200000000000000" pitchFamily="34" charset="-128"/>
                <a:ea typeface="Noto Sans JP SemiBold" panose="020B0200000000000000" pitchFamily="34" charset="-128"/>
              </a:rPr>
              <a:t>11</a:t>
            </a:r>
            <a:r>
              <a:rPr lang="ja-JP" altLang="en-US" sz="700">
                <a:solidFill>
                  <a:schemeClr val="tx1"/>
                </a:solidFill>
                <a:latin typeface="Noto Sans JP SemiBold" panose="020B0200000000000000" pitchFamily="34" charset="-128"/>
                <a:ea typeface="Noto Sans JP SemiBold" panose="020B0200000000000000" pitchFamily="34" charset="-128"/>
              </a:rPr>
              <a:t>月</a:t>
            </a:r>
            <a:endParaRPr lang="ja-JP" altLang="en-US" sz="200">
              <a:solidFill>
                <a:schemeClr val="tx1"/>
              </a:solidFill>
              <a:latin typeface="Noto Sans JP SemiBold" panose="020B0200000000000000" pitchFamily="34" charset="-128"/>
              <a:ea typeface="Noto Sans JP SemiBold" panose="020B0200000000000000" pitchFamily="34" charset="-128"/>
            </a:endParaRPr>
          </a:p>
        </p:txBody>
      </p:sp>
      <p:sp>
        <p:nvSpPr>
          <p:cNvPr id="15" name="角丸四角形 14">
            <a:extLst>
              <a:ext uri="{FF2B5EF4-FFF2-40B4-BE49-F238E27FC236}">
                <a16:creationId xmlns:a16="http://schemas.microsoft.com/office/drawing/2014/main" id="{7697348B-CBD5-07AD-D541-07C2D8454689}"/>
              </a:ext>
            </a:extLst>
          </p:cNvPr>
          <p:cNvSpPr/>
          <p:nvPr/>
        </p:nvSpPr>
        <p:spPr>
          <a:xfrm rot="5400000">
            <a:off x="271462" y="787400"/>
            <a:ext cx="3889375" cy="3568700"/>
          </a:xfrm>
          <a:prstGeom prst="roundRect">
            <a:avLst>
              <a:gd name="adj" fmla="val 9662"/>
            </a:avLst>
          </a:prstGeom>
          <a:solidFill>
            <a:srgbClr val="FFFFFF"/>
          </a:solidFill>
          <a:ln w="508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AutoShape 5">
            <a:extLst>
              <a:ext uri="{FF2B5EF4-FFF2-40B4-BE49-F238E27FC236}">
                <a16:creationId xmlns:a16="http://schemas.microsoft.com/office/drawing/2014/main" id="{8DF8A536-9A34-C16C-1662-55D2733ABECC}"/>
              </a:ext>
            </a:extLst>
          </p:cNvPr>
          <p:cNvSpPr txBox="1">
            <a:spLocks/>
          </p:cNvSpPr>
          <p:nvPr/>
        </p:nvSpPr>
        <p:spPr>
          <a:xfrm>
            <a:off x="670066" y="1069656"/>
            <a:ext cx="3089134" cy="279995"/>
          </a:xfrm>
          <a:prstGeom prst="rect">
            <a:avLst/>
          </a:prstGeom>
        </p:spPr>
        <p:txBody>
          <a:bodyPr lIns="0" tIns="0" rIns="0" bIns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</a:pPr>
            <a:r>
              <a:rPr lang="ja-JP" altLang="en-US" sz="160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ファッション</a:t>
            </a: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1A500AC9-1B95-DE86-0366-4DF09457208F}"/>
              </a:ext>
            </a:extLst>
          </p:cNvPr>
          <p:cNvGrpSpPr/>
          <p:nvPr/>
        </p:nvGrpSpPr>
        <p:grpSpPr>
          <a:xfrm>
            <a:off x="655190" y="1531767"/>
            <a:ext cx="3360442" cy="1980946"/>
            <a:chOff x="655190" y="1677101"/>
            <a:chExt cx="3360442" cy="1980946"/>
          </a:xfrm>
        </p:grpSpPr>
        <p:sp>
          <p:nvSpPr>
            <p:cNvPr id="4" name="AutoShape 4">
              <a:extLst>
                <a:ext uri="{FF2B5EF4-FFF2-40B4-BE49-F238E27FC236}">
                  <a16:creationId xmlns:a16="http://schemas.microsoft.com/office/drawing/2014/main" id="{C8254B2D-1CF3-6A1B-2C06-8CFE33B3F8AA}"/>
                </a:ext>
              </a:extLst>
            </p:cNvPr>
            <p:cNvSpPr txBox="1">
              <a:spLocks/>
            </p:cNvSpPr>
            <p:nvPr/>
          </p:nvSpPr>
          <p:spPr>
            <a:xfrm>
              <a:off x="670066" y="1677101"/>
              <a:ext cx="3345566" cy="367216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144000" indent="-144000">
                <a:lnSpc>
                  <a:spcPct val="125000"/>
                </a:lnSpc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トレンド反応が速く、</a:t>
              </a:r>
              <a:br>
                <a:rPr lang="en-US" altLang="ja-JP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</a:br>
              <a:r>
                <a:rPr lang="ja-JP" altLang="en-US" b="1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コーデ提案や着回し動画</a:t>
              </a: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が購買へ直結。</a:t>
              </a:r>
            </a:p>
          </p:txBody>
        </p:sp>
        <p:sp>
          <p:nvSpPr>
            <p:cNvPr id="5" name="AutoShape 4">
              <a:extLst>
                <a:ext uri="{FF2B5EF4-FFF2-40B4-BE49-F238E27FC236}">
                  <a16:creationId xmlns:a16="http://schemas.microsoft.com/office/drawing/2014/main" id="{7A81D44E-8F52-F528-AF41-16CF1847125F}"/>
                </a:ext>
              </a:extLst>
            </p:cNvPr>
            <p:cNvSpPr txBox="1">
              <a:spLocks/>
            </p:cNvSpPr>
            <p:nvPr/>
          </p:nvSpPr>
          <p:spPr>
            <a:xfrm>
              <a:off x="670066" y="2295326"/>
              <a:ext cx="3345566" cy="367216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144000" indent="-144000">
                <a:lnSpc>
                  <a:spcPct val="125000"/>
                </a:lnSpc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altLang="ja-JP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LIVE</a:t>
              </a: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で</a:t>
              </a:r>
              <a:r>
                <a:rPr lang="ja-JP" altLang="en-US" b="1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スタイリスト＋クリエイター共演</a:t>
              </a: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が</a:t>
              </a:r>
              <a:br>
                <a:rPr lang="en-US" altLang="ja-JP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</a:b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高エンゲージメント。</a:t>
              </a:r>
            </a:p>
          </p:txBody>
        </p:sp>
        <p:sp>
          <p:nvSpPr>
            <p:cNvPr id="7" name="AutoShape 4">
              <a:extLst>
                <a:ext uri="{FF2B5EF4-FFF2-40B4-BE49-F238E27FC236}">
                  <a16:creationId xmlns:a16="http://schemas.microsoft.com/office/drawing/2014/main" id="{1B9F2FD2-0BB8-1C0C-BC4B-A4B9BF7D8CA9}"/>
                </a:ext>
              </a:extLst>
            </p:cNvPr>
            <p:cNvSpPr txBox="1">
              <a:spLocks/>
            </p:cNvSpPr>
            <p:nvPr/>
          </p:nvSpPr>
          <p:spPr>
            <a:xfrm>
              <a:off x="670066" y="2923551"/>
              <a:ext cx="3089134" cy="734496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144000" indent="-144000">
                <a:lnSpc>
                  <a:spcPct val="125000"/>
                </a:lnSpc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altLang="ja-JP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TikTok Shop</a:t>
              </a: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全体の</a:t>
              </a:r>
              <a:r>
                <a:rPr lang="en-US" altLang="ja-JP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LIVE</a:t>
              </a: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配信</a:t>
              </a:r>
              <a:r>
                <a:rPr lang="en-US" altLang="ja-JP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GMV</a:t>
              </a: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の構成比では、</a:t>
              </a:r>
              <a:br>
                <a:rPr lang="en-US" altLang="ja-JP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</a:b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ファッションとビューティ関連商品が、</a:t>
              </a:r>
              <a:br>
                <a:rPr lang="en-US" altLang="ja-JP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</a:br>
              <a:r>
                <a:rPr lang="ja-JP" altLang="en-US" u="sng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それ以外のカテゴリーのおよそ</a:t>
              </a:r>
              <a:r>
                <a:rPr lang="en-US" altLang="ja-JP" sz="2000" b="1" u="sng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2</a:t>
              </a:r>
              <a:r>
                <a:rPr lang="ja-JP" altLang="en-US" sz="1200" b="1" u="sng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倍</a:t>
              </a: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。</a:t>
              </a:r>
            </a:p>
          </p:txBody>
        </p:sp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1FB1DEDC-BD50-BFB9-9E44-D19B737FC41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5190" y="2181026"/>
              <a:ext cx="310401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コネクタ 11">
              <a:extLst>
                <a:ext uri="{FF2B5EF4-FFF2-40B4-BE49-F238E27FC236}">
                  <a16:creationId xmlns:a16="http://schemas.microsoft.com/office/drawing/2014/main" id="{552EF6C7-BB30-9459-90D1-A2AC6B0827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5190" y="2793046"/>
              <a:ext cx="310401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図 13" descr="座る, シャツ, 立つ, 持つ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E0A2910A-0C8B-A1E8-FE00-B89637038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24097">
            <a:off x="2844553" y="3624269"/>
            <a:ext cx="1091063" cy="1091063"/>
          </a:xfrm>
          <a:prstGeom prst="rect">
            <a:avLst/>
          </a:prstGeom>
        </p:spPr>
      </p:pic>
      <p:sp>
        <p:nvSpPr>
          <p:cNvPr id="3" name="AutoShape 5">
            <a:extLst>
              <a:ext uri="{FF2B5EF4-FFF2-40B4-BE49-F238E27FC236}">
                <a16:creationId xmlns:a16="http://schemas.microsoft.com/office/drawing/2014/main" id="{319375BB-DB7D-E69F-9A5B-6A2FE7A83523}"/>
              </a:ext>
            </a:extLst>
          </p:cNvPr>
          <p:cNvSpPr txBox="1">
            <a:spLocks/>
          </p:cNvSpPr>
          <p:nvPr/>
        </p:nvSpPr>
        <p:spPr>
          <a:xfrm>
            <a:off x="4242682" y="1143612"/>
            <a:ext cx="4315163" cy="370743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5000"/>
              </a:lnSpc>
              <a:buClr>
                <a:schemeClr val="accent1"/>
              </a:buClr>
            </a:pPr>
            <a:r>
              <a:rPr lang="en-US" altLang="ja-JP" sz="120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Fashion</a:t>
            </a:r>
            <a:r>
              <a:rPr lang="ja-JP" altLang="en-US" sz="120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＆</a:t>
            </a:r>
            <a:r>
              <a:rPr lang="en-US" altLang="ja-JP" sz="120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Beauty</a:t>
            </a:r>
            <a:r>
              <a:rPr lang="ja-JP" altLang="en-US" sz="120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カテゴリーの</a:t>
            </a:r>
            <a:r>
              <a:rPr lang="en-US" altLang="ja-JP" sz="120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LIVE</a:t>
            </a:r>
            <a:r>
              <a:rPr lang="ja-JP" altLang="en-US" sz="120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配信</a:t>
            </a:r>
            <a:r>
              <a:rPr lang="en-US" altLang="ja-JP" sz="120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GMV</a:t>
            </a:r>
          </a:p>
          <a:p>
            <a:pPr algn="ctr">
              <a:lnSpc>
                <a:spcPct val="125000"/>
              </a:lnSpc>
              <a:buClr>
                <a:schemeClr val="accent1"/>
              </a:buClr>
            </a:pPr>
            <a:r>
              <a:rPr lang="ja-JP" altLang="en-US" sz="80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（ファッション＆ビューティー </a:t>
            </a:r>
            <a:r>
              <a:rPr lang="en-US" altLang="ja-JP" sz="80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vs </a:t>
            </a:r>
            <a:r>
              <a:rPr lang="ja-JP" altLang="en-US" sz="80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それ以外のカテゴリー比）</a:t>
            </a:r>
          </a:p>
        </p:txBody>
      </p:sp>
      <p:graphicFrame>
        <p:nvGraphicFramePr>
          <p:cNvPr id="16" name="グラフ 15">
            <a:extLst>
              <a:ext uri="{FF2B5EF4-FFF2-40B4-BE49-F238E27FC236}">
                <a16:creationId xmlns:a16="http://schemas.microsoft.com/office/drawing/2014/main" id="{27F580D1-CB53-6EC0-0241-E3563638BA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271258"/>
              </p:ext>
            </p:extLst>
          </p:nvPr>
        </p:nvGraphicFramePr>
        <p:xfrm>
          <a:off x="4510835" y="1645393"/>
          <a:ext cx="3875513" cy="18479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AutoShape 5">
            <a:extLst>
              <a:ext uri="{FF2B5EF4-FFF2-40B4-BE49-F238E27FC236}">
                <a16:creationId xmlns:a16="http://schemas.microsoft.com/office/drawing/2014/main" id="{9BC2C961-DCC3-E18E-3D47-C68B29A77319}"/>
              </a:ext>
            </a:extLst>
          </p:cNvPr>
          <p:cNvSpPr txBox="1">
            <a:spLocks/>
          </p:cNvSpPr>
          <p:nvPr/>
        </p:nvSpPr>
        <p:spPr>
          <a:xfrm>
            <a:off x="5397514" y="4243097"/>
            <a:ext cx="3108414" cy="46872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>
              <a:buClr>
                <a:schemeClr val="accent1"/>
              </a:buClr>
            </a:pPr>
            <a:r>
              <a:rPr lang="ja-JP" altLang="en-US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データ集計期間：</a:t>
            </a:r>
            <a:r>
              <a:rPr lang="en-US" altLang="ja-JP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9</a:t>
            </a:r>
            <a:r>
              <a:rPr lang="ja-JP" altLang="en-US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月</a:t>
            </a:r>
            <a:r>
              <a:rPr lang="en-US" altLang="ja-JP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2</a:t>
            </a:r>
            <a:r>
              <a:rPr lang="ja-JP" altLang="en-US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日～</a:t>
            </a:r>
            <a:r>
              <a:rPr lang="en-US" altLang="ja-JP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11</a:t>
            </a:r>
            <a:r>
              <a:rPr lang="ja-JP" altLang="en-US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月</a:t>
            </a:r>
            <a:r>
              <a:rPr lang="en-US" altLang="ja-JP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29</a:t>
            </a:r>
            <a:r>
              <a:rPr lang="ja-JP" altLang="en-US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日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423A8A3C-FC3E-6BCA-F72D-4E77C0E268B5}"/>
              </a:ext>
            </a:extLst>
          </p:cNvPr>
          <p:cNvGrpSpPr/>
          <p:nvPr/>
        </p:nvGrpSpPr>
        <p:grpSpPr>
          <a:xfrm>
            <a:off x="5251920" y="3847677"/>
            <a:ext cx="2615891" cy="80284"/>
            <a:chOff x="4759569" y="4160520"/>
            <a:chExt cx="2615891" cy="80284"/>
          </a:xfrm>
        </p:grpSpPr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FFB3FF0E-43D1-3747-C385-863703AF215D}"/>
                </a:ext>
              </a:extLst>
            </p:cNvPr>
            <p:cNvSpPr/>
            <p:nvPr/>
          </p:nvSpPr>
          <p:spPr>
            <a:xfrm>
              <a:off x="4759569" y="4160520"/>
              <a:ext cx="74899" cy="748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77228B05-8DAA-4CA6-67C3-4DD2DA6DC10C}"/>
                </a:ext>
              </a:extLst>
            </p:cNvPr>
            <p:cNvSpPr/>
            <p:nvPr/>
          </p:nvSpPr>
          <p:spPr>
            <a:xfrm>
              <a:off x="6114064" y="4160520"/>
              <a:ext cx="74899" cy="7489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AutoShape 5">
              <a:extLst>
                <a:ext uri="{FF2B5EF4-FFF2-40B4-BE49-F238E27FC236}">
                  <a16:creationId xmlns:a16="http://schemas.microsoft.com/office/drawing/2014/main" id="{E9689233-58C6-15CE-3F65-B7C5EF53FFD1}"/>
                </a:ext>
              </a:extLst>
            </p:cNvPr>
            <p:cNvSpPr txBox="1">
              <a:spLocks/>
            </p:cNvSpPr>
            <p:nvPr/>
          </p:nvSpPr>
          <p:spPr>
            <a:xfrm>
              <a:off x="4859656" y="4170528"/>
              <a:ext cx="1017907" cy="70276"/>
            </a:xfrm>
            <a:prstGeom prst="rect">
              <a:avLst/>
            </a:prstGeom>
          </p:spPr>
          <p:txBody>
            <a:bodyPr wrap="non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7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3400" b="1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Display Black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buClr>
                  <a:schemeClr val="accent1"/>
                </a:buClr>
              </a:pPr>
              <a:r>
                <a:rPr lang="ja-JP" altLang="en-US" sz="600" b="0">
                  <a:solidFill>
                    <a:schemeClr val="tx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</a:rPr>
                <a:t>ファッション＆ビューティー </a:t>
              </a:r>
            </a:p>
          </p:txBody>
        </p:sp>
        <p:sp>
          <p:nvSpPr>
            <p:cNvPr id="23" name="AutoShape 5">
              <a:extLst>
                <a:ext uri="{FF2B5EF4-FFF2-40B4-BE49-F238E27FC236}">
                  <a16:creationId xmlns:a16="http://schemas.microsoft.com/office/drawing/2014/main" id="{3A4CC124-C6A8-D208-4912-25616F5D25F9}"/>
                </a:ext>
              </a:extLst>
            </p:cNvPr>
            <p:cNvSpPr txBox="1">
              <a:spLocks/>
            </p:cNvSpPr>
            <p:nvPr/>
          </p:nvSpPr>
          <p:spPr>
            <a:xfrm>
              <a:off x="6221298" y="4170528"/>
              <a:ext cx="1154162" cy="70276"/>
            </a:xfrm>
            <a:prstGeom prst="rect">
              <a:avLst/>
            </a:prstGeom>
          </p:spPr>
          <p:txBody>
            <a:bodyPr wrap="non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7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3400" b="1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Display Black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buClr>
                  <a:schemeClr val="accent1"/>
                </a:buClr>
              </a:pPr>
              <a:r>
                <a:rPr lang="ja-JP" altLang="en-US" sz="600" b="0">
                  <a:solidFill>
                    <a:schemeClr val="tx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</a:rPr>
                <a:t>ファッション＆ビューティー以外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6401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BE603-D7E7-C297-2BEF-9887F1178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角丸四角形 14">
            <a:extLst>
              <a:ext uri="{FF2B5EF4-FFF2-40B4-BE49-F238E27FC236}">
                <a16:creationId xmlns:a16="http://schemas.microsoft.com/office/drawing/2014/main" id="{2C413BB3-1478-0B23-7FE8-A8D0D95287A6}"/>
              </a:ext>
            </a:extLst>
          </p:cNvPr>
          <p:cNvSpPr/>
          <p:nvPr/>
        </p:nvSpPr>
        <p:spPr>
          <a:xfrm rot="5400000">
            <a:off x="271462" y="787400"/>
            <a:ext cx="3889375" cy="3568700"/>
          </a:xfrm>
          <a:prstGeom prst="roundRect">
            <a:avLst>
              <a:gd name="adj" fmla="val 9662"/>
            </a:avLst>
          </a:prstGeom>
          <a:solidFill>
            <a:srgbClr val="FFFFFF"/>
          </a:solidFill>
          <a:ln w="508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AutoShape 5">
            <a:extLst>
              <a:ext uri="{FF2B5EF4-FFF2-40B4-BE49-F238E27FC236}">
                <a16:creationId xmlns:a16="http://schemas.microsoft.com/office/drawing/2014/main" id="{CC279212-1BAA-5AD8-42E8-F6E69C2FFBBC}"/>
              </a:ext>
            </a:extLst>
          </p:cNvPr>
          <p:cNvSpPr txBox="1">
            <a:spLocks/>
          </p:cNvSpPr>
          <p:nvPr/>
        </p:nvSpPr>
        <p:spPr>
          <a:xfrm>
            <a:off x="670066" y="1069656"/>
            <a:ext cx="3089134" cy="279995"/>
          </a:xfrm>
          <a:prstGeom prst="rect">
            <a:avLst/>
          </a:prstGeom>
        </p:spPr>
        <p:txBody>
          <a:bodyPr lIns="0" tIns="0" rIns="0" bIns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</a:pPr>
            <a:r>
              <a:rPr lang="ja-JP" altLang="en-US" sz="160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ビューティー／コスメ</a:t>
            </a:r>
          </a:p>
        </p:txBody>
      </p: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9F6B004F-891F-0FF6-D6B8-42EA6521C180}"/>
              </a:ext>
            </a:extLst>
          </p:cNvPr>
          <p:cNvGrpSpPr/>
          <p:nvPr/>
        </p:nvGrpSpPr>
        <p:grpSpPr>
          <a:xfrm>
            <a:off x="655190" y="1531767"/>
            <a:ext cx="3360442" cy="2153920"/>
            <a:chOff x="655190" y="1712704"/>
            <a:chExt cx="3360442" cy="2153920"/>
          </a:xfrm>
        </p:grpSpPr>
        <p:sp>
          <p:nvSpPr>
            <p:cNvPr id="34" name="AutoShape 4">
              <a:extLst>
                <a:ext uri="{FF2B5EF4-FFF2-40B4-BE49-F238E27FC236}">
                  <a16:creationId xmlns:a16="http://schemas.microsoft.com/office/drawing/2014/main" id="{ADAC1C37-5C81-2C45-4BA3-2E2945152DED}"/>
                </a:ext>
              </a:extLst>
            </p:cNvPr>
            <p:cNvSpPr txBox="1">
              <a:spLocks/>
            </p:cNvSpPr>
            <p:nvPr/>
          </p:nvSpPr>
          <p:spPr>
            <a:xfrm>
              <a:off x="670066" y="1712704"/>
              <a:ext cx="3345566" cy="174856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144000" indent="-144000">
                <a:lnSpc>
                  <a:spcPct val="125000"/>
                </a:lnSpc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altLang="ja-JP" b="1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Before→After</a:t>
              </a:r>
              <a:r>
                <a:rPr lang="ja-JP" altLang="en-US" b="1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訴求</a:t>
              </a: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が効果的。</a:t>
              </a:r>
            </a:p>
          </p:txBody>
        </p:sp>
        <p:sp>
          <p:nvSpPr>
            <p:cNvPr id="35" name="AutoShape 4">
              <a:extLst>
                <a:ext uri="{FF2B5EF4-FFF2-40B4-BE49-F238E27FC236}">
                  <a16:creationId xmlns:a16="http://schemas.microsoft.com/office/drawing/2014/main" id="{4DC9608F-BCFC-82FC-9451-0875AAD52CF2}"/>
                </a:ext>
              </a:extLst>
            </p:cNvPr>
            <p:cNvSpPr txBox="1">
              <a:spLocks/>
            </p:cNvSpPr>
            <p:nvPr/>
          </p:nvSpPr>
          <p:spPr>
            <a:xfrm>
              <a:off x="670066" y="2147047"/>
              <a:ext cx="3345566" cy="367216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144000" indent="-144000">
                <a:lnSpc>
                  <a:spcPct val="125000"/>
                </a:lnSpc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ja-JP" altLang="en-US" b="1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クリエイター信頼</a:t>
              </a:r>
              <a:r>
                <a:rPr lang="en-US" altLang="ja-JP" b="1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×</a:t>
              </a:r>
              <a:r>
                <a:rPr lang="ja-JP" altLang="en-US" b="1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実演動画</a:t>
              </a: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で</a:t>
              </a:r>
              <a:br>
                <a:rPr lang="en-US" altLang="ja-JP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</a:b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購買完結率が安心感につながりやすい。</a:t>
              </a:r>
            </a:p>
          </p:txBody>
        </p:sp>
        <p:sp>
          <p:nvSpPr>
            <p:cNvPr id="36" name="AutoShape 4">
              <a:extLst>
                <a:ext uri="{FF2B5EF4-FFF2-40B4-BE49-F238E27FC236}">
                  <a16:creationId xmlns:a16="http://schemas.microsoft.com/office/drawing/2014/main" id="{631812F7-BC64-F584-2AFA-84864267C158}"/>
                </a:ext>
              </a:extLst>
            </p:cNvPr>
            <p:cNvSpPr txBox="1">
              <a:spLocks/>
            </p:cNvSpPr>
            <p:nvPr/>
          </p:nvSpPr>
          <p:spPr>
            <a:xfrm>
              <a:off x="670066" y="2768438"/>
              <a:ext cx="3104010" cy="1098186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144000" indent="-144000">
                <a:lnSpc>
                  <a:spcPct val="125000"/>
                </a:lnSpc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ビューティ関連商品は、</a:t>
              </a:r>
              <a:br>
                <a:rPr lang="en-US" altLang="ja-JP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</a:br>
              <a:r>
                <a:rPr lang="en-US" altLang="ja-JP" u="sng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LIVE</a:t>
              </a:r>
              <a:r>
                <a:rPr lang="ja-JP" altLang="en-US" u="sng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配信表示から購買までの転換率が、</a:t>
              </a:r>
              <a:br>
                <a:rPr lang="en-US" altLang="ja-JP" u="sng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</a:br>
              <a:r>
                <a:rPr lang="ja-JP" altLang="en-US" u="sng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それ以外のカテゴリーに比べて</a:t>
              </a:r>
              <a:r>
                <a:rPr lang="en-US" altLang="ja-JP" sz="1800" b="1" u="sng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50</a:t>
              </a:r>
              <a:r>
                <a:rPr lang="ja-JP" altLang="en-US" sz="1100" b="1" u="sng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％</a:t>
              </a:r>
              <a:r>
                <a:rPr lang="ja-JP" altLang="en-US" u="sng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以上高く</a:t>
              </a: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、</a:t>
              </a:r>
              <a:br>
                <a:rPr lang="en-US" altLang="ja-JP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</a:br>
              <a:r>
                <a:rPr lang="en-US" altLang="ja-JP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LIVE</a:t>
              </a: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配信との相性が最もよい</a:t>
              </a:r>
              <a:br>
                <a:rPr lang="en-US" altLang="ja-JP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</a:b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カテゴリーの一つです。</a:t>
              </a:r>
            </a:p>
          </p:txBody>
        </p:sp>
        <p:cxnSp>
          <p:nvCxnSpPr>
            <p:cNvPr id="37" name="直線コネクタ 36">
              <a:extLst>
                <a:ext uri="{FF2B5EF4-FFF2-40B4-BE49-F238E27FC236}">
                  <a16:creationId xmlns:a16="http://schemas.microsoft.com/office/drawing/2014/main" id="{8CF06D56-7CAC-E409-4E85-C458BEEE550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5190" y="2032747"/>
              <a:ext cx="310401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コネクタ 37">
              <a:extLst>
                <a:ext uri="{FF2B5EF4-FFF2-40B4-BE49-F238E27FC236}">
                  <a16:creationId xmlns:a16="http://schemas.microsoft.com/office/drawing/2014/main" id="{27BF6D4F-29EF-3401-AE83-DACB5B04A13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5190" y="2652880"/>
              <a:ext cx="310401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9" name="図 38" descr="光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D2BEAAD5-CB8F-D04F-F92E-4A95C08FDC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206593">
            <a:off x="2762706" y="3588096"/>
            <a:ext cx="1138371" cy="1138371"/>
          </a:xfrm>
          <a:prstGeom prst="rect">
            <a:avLst/>
          </a:prstGeom>
        </p:spPr>
      </p:pic>
      <p:sp>
        <p:nvSpPr>
          <p:cNvPr id="5" name="AutoShape 5">
            <a:extLst>
              <a:ext uri="{FF2B5EF4-FFF2-40B4-BE49-F238E27FC236}">
                <a16:creationId xmlns:a16="http://schemas.microsoft.com/office/drawing/2014/main" id="{2A16EAD7-D942-4736-E024-67F3A0C1820F}"/>
              </a:ext>
            </a:extLst>
          </p:cNvPr>
          <p:cNvSpPr txBox="1">
            <a:spLocks/>
          </p:cNvSpPr>
          <p:nvPr/>
        </p:nvSpPr>
        <p:spPr>
          <a:xfrm>
            <a:off x="5244902" y="4598357"/>
            <a:ext cx="3108414" cy="58606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>
              <a:buClr>
                <a:schemeClr val="accent1"/>
              </a:buClr>
            </a:pPr>
            <a:r>
              <a:rPr lang="en-US" altLang="ja-JP" sz="5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※</a:t>
            </a:r>
            <a:r>
              <a:rPr lang="ja-JP" altLang="en-US" sz="5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日本版</a:t>
            </a:r>
            <a:r>
              <a:rPr lang="en-US" altLang="ja-JP" sz="5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UI</a:t>
            </a:r>
            <a:r>
              <a:rPr lang="ja-JP" altLang="en-US" sz="5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をもとに作成しています。内容は変更になる場合があります。</a:t>
            </a:r>
          </a:p>
        </p:txBody>
      </p:sp>
      <p:pic>
        <p:nvPicPr>
          <p:cNvPr id="9" name="図 8" descr="女性の顔&#10;&#10;AI 生成コンテンツは誤りを含む可能性があります。">
            <a:extLst>
              <a:ext uri="{FF2B5EF4-FFF2-40B4-BE49-F238E27FC236}">
                <a16:creationId xmlns:a16="http://schemas.microsoft.com/office/drawing/2014/main" id="{0517E4DB-A3EE-62E0-DDE0-7D87B047E3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6645" y="627063"/>
            <a:ext cx="1909330" cy="3889375"/>
          </a:xfrm>
          <a:prstGeom prst="roundRect">
            <a:avLst>
              <a:gd name="adj" fmla="val 4380"/>
            </a:avLst>
          </a:prstGeom>
        </p:spPr>
      </p:pic>
      <p:pic>
        <p:nvPicPr>
          <p:cNvPr id="13" name="図 12" descr="女の子の顔&#10;&#10;AI 生成コンテンツは誤りを含む可能性があります。">
            <a:extLst>
              <a:ext uri="{FF2B5EF4-FFF2-40B4-BE49-F238E27FC236}">
                <a16:creationId xmlns:a16="http://schemas.microsoft.com/office/drawing/2014/main" id="{E591E033-7F4F-6F77-8EE0-976BCA2E77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3986" y="627063"/>
            <a:ext cx="1909330" cy="3889375"/>
          </a:xfrm>
          <a:prstGeom prst="roundRect">
            <a:avLst>
              <a:gd name="adj" fmla="val 5673"/>
            </a:avLst>
          </a:prstGeom>
        </p:spPr>
      </p:pic>
    </p:spTree>
    <p:extLst>
      <p:ext uri="{BB962C8B-B14F-4D97-AF65-F5344CB8AC3E}">
        <p14:creationId xmlns:p14="http://schemas.microsoft.com/office/powerpoint/2010/main" val="24891140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55DFE-84D5-DCFB-2722-2FF92C5AE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角丸四角形 14">
            <a:extLst>
              <a:ext uri="{FF2B5EF4-FFF2-40B4-BE49-F238E27FC236}">
                <a16:creationId xmlns:a16="http://schemas.microsoft.com/office/drawing/2014/main" id="{003D44F5-F17A-5DC6-B00F-FEC50157F893}"/>
              </a:ext>
            </a:extLst>
          </p:cNvPr>
          <p:cNvSpPr/>
          <p:nvPr/>
        </p:nvSpPr>
        <p:spPr>
          <a:xfrm rot="5400000">
            <a:off x="271462" y="787400"/>
            <a:ext cx="3889375" cy="3568700"/>
          </a:xfrm>
          <a:prstGeom prst="roundRect">
            <a:avLst>
              <a:gd name="adj" fmla="val 9662"/>
            </a:avLst>
          </a:prstGeom>
          <a:solidFill>
            <a:srgbClr val="FFFFFF"/>
          </a:solidFill>
          <a:ln w="508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AutoShape 5">
            <a:extLst>
              <a:ext uri="{FF2B5EF4-FFF2-40B4-BE49-F238E27FC236}">
                <a16:creationId xmlns:a16="http://schemas.microsoft.com/office/drawing/2014/main" id="{0875349F-7BFF-E8A1-DC0B-F3EA67509FA4}"/>
              </a:ext>
            </a:extLst>
          </p:cNvPr>
          <p:cNvSpPr txBox="1">
            <a:spLocks/>
          </p:cNvSpPr>
          <p:nvPr/>
        </p:nvSpPr>
        <p:spPr>
          <a:xfrm>
            <a:off x="670066" y="1069656"/>
            <a:ext cx="3089134" cy="279995"/>
          </a:xfrm>
          <a:prstGeom prst="rect">
            <a:avLst/>
          </a:prstGeom>
        </p:spPr>
        <p:txBody>
          <a:bodyPr lIns="0" tIns="0" rIns="0" bIns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</a:pPr>
            <a:r>
              <a:rPr lang="en-US" altLang="ja-JP" sz="160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FMCG</a:t>
            </a:r>
            <a:r>
              <a:rPr lang="ja-JP" altLang="en-US" sz="160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（日用消費財）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029FD15-370A-C23C-D84A-0580EDE60083}"/>
              </a:ext>
            </a:extLst>
          </p:cNvPr>
          <p:cNvGrpSpPr/>
          <p:nvPr/>
        </p:nvGrpSpPr>
        <p:grpSpPr>
          <a:xfrm>
            <a:off x="655190" y="1531767"/>
            <a:ext cx="3360442" cy="1935498"/>
            <a:chOff x="655190" y="1700004"/>
            <a:chExt cx="3360442" cy="1935498"/>
          </a:xfrm>
        </p:grpSpPr>
        <p:sp>
          <p:nvSpPr>
            <p:cNvPr id="3" name="AutoShape 4">
              <a:extLst>
                <a:ext uri="{FF2B5EF4-FFF2-40B4-BE49-F238E27FC236}">
                  <a16:creationId xmlns:a16="http://schemas.microsoft.com/office/drawing/2014/main" id="{FE09D183-3910-C5CD-530A-6223CAEFBA20}"/>
                </a:ext>
              </a:extLst>
            </p:cNvPr>
            <p:cNvSpPr txBox="1">
              <a:spLocks/>
            </p:cNvSpPr>
            <p:nvPr/>
          </p:nvSpPr>
          <p:spPr>
            <a:xfrm>
              <a:off x="670066" y="1700004"/>
              <a:ext cx="3345566" cy="174856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144000" indent="-144000">
                <a:lnSpc>
                  <a:spcPct val="125000"/>
                </a:lnSpc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ja-JP" altLang="en-US" b="1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ショート動画</a:t>
              </a:r>
              <a:r>
                <a:rPr lang="en-US" altLang="ja-JP" b="1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×</a:t>
              </a:r>
              <a:r>
                <a:rPr lang="ja-JP" altLang="en-US" b="1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即決購買</a:t>
              </a: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の好相性カテゴリ。</a:t>
              </a:r>
            </a:p>
          </p:txBody>
        </p:sp>
        <p:sp>
          <p:nvSpPr>
            <p:cNvPr id="4" name="AutoShape 4">
              <a:extLst>
                <a:ext uri="{FF2B5EF4-FFF2-40B4-BE49-F238E27FC236}">
                  <a16:creationId xmlns:a16="http://schemas.microsoft.com/office/drawing/2014/main" id="{C0E0D435-EDF6-6D99-789A-FA78AE24BB9F}"/>
                </a:ext>
              </a:extLst>
            </p:cNvPr>
            <p:cNvSpPr txBox="1">
              <a:spLocks/>
            </p:cNvSpPr>
            <p:nvPr/>
          </p:nvSpPr>
          <p:spPr>
            <a:xfrm>
              <a:off x="670066" y="2134347"/>
              <a:ext cx="3345566" cy="367216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144000" indent="-144000">
                <a:lnSpc>
                  <a:spcPct val="125000"/>
                </a:lnSpc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altLang="ja-JP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“</a:t>
              </a: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限定商品”や“詰め合わせ”の</a:t>
              </a:r>
              <a:br>
                <a:rPr lang="en-US" altLang="ja-JP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</a:br>
              <a:r>
                <a:rPr lang="en-US" altLang="ja-JP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LIVE</a:t>
              </a: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施策が有効。</a:t>
              </a:r>
            </a:p>
          </p:txBody>
        </p:sp>
        <p:sp>
          <p:nvSpPr>
            <p:cNvPr id="5" name="AutoShape 4">
              <a:extLst>
                <a:ext uri="{FF2B5EF4-FFF2-40B4-BE49-F238E27FC236}">
                  <a16:creationId xmlns:a16="http://schemas.microsoft.com/office/drawing/2014/main" id="{ED05CA9F-6C4D-520D-72F6-961E34C5FC31}"/>
                </a:ext>
              </a:extLst>
            </p:cNvPr>
            <p:cNvSpPr txBox="1">
              <a:spLocks/>
            </p:cNvSpPr>
            <p:nvPr/>
          </p:nvSpPr>
          <p:spPr>
            <a:xfrm>
              <a:off x="670066" y="2743655"/>
              <a:ext cx="3104010" cy="891847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144000" indent="-144000">
                <a:lnSpc>
                  <a:spcPct val="125000"/>
                </a:lnSpc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食品や飲料品は、</a:t>
              </a:r>
              <a:br>
                <a:rPr lang="en-US" altLang="ja-JP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</a:br>
              <a:r>
                <a:rPr lang="ja-JP" altLang="en-US" u="sng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動画表示から購買までの転換率が、</a:t>
              </a:r>
              <a:br>
                <a:rPr lang="en-US" altLang="ja-JP" u="sng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</a:br>
              <a:r>
                <a:rPr lang="ja-JP" altLang="en-US" u="sng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それ以外のカテゴリーに比べて</a:t>
              </a:r>
              <a:br>
                <a:rPr lang="en-US" altLang="ja-JP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</a:br>
              <a:r>
                <a:rPr lang="ja-JP" altLang="en-US" u="sng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およそ</a:t>
              </a:r>
              <a:r>
                <a:rPr lang="en-US" altLang="ja-JP" sz="1800" b="1" u="sng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12</a:t>
              </a:r>
              <a:r>
                <a:rPr lang="ja-JP" altLang="en-US" sz="1100" b="1" u="sng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％</a:t>
              </a:r>
              <a:r>
                <a:rPr lang="ja-JP" altLang="en-US" u="sng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以上高い</a:t>
              </a: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。</a:t>
              </a:r>
            </a:p>
          </p:txBody>
        </p:sp>
        <p:cxnSp>
          <p:nvCxnSpPr>
            <p:cNvPr id="7" name="直線コネクタ 6">
              <a:extLst>
                <a:ext uri="{FF2B5EF4-FFF2-40B4-BE49-F238E27FC236}">
                  <a16:creationId xmlns:a16="http://schemas.microsoft.com/office/drawing/2014/main" id="{5BE81457-C99F-385B-B7B5-70FEF60105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5190" y="2020047"/>
              <a:ext cx="310401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3B2677A2-4BD5-FE37-6DA8-23D56332330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5190" y="2630933"/>
              <a:ext cx="310401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図 8">
            <a:extLst>
              <a:ext uri="{FF2B5EF4-FFF2-40B4-BE49-F238E27FC236}">
                <a16:creationId xmlns:a16="http://schemas.microsoft.com/office/drawing/2014/main" id="{209143E5-0564-0221-2224-9B96EC9EC6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25669">
            <a:off x="2729645" y="3647434"/>
            <a:ext cx="959609" cy="959609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0BC14A24-AC5F-7526-E894-22C3E0ADE4C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416645" y="627063"/>
            <a:ext cx="1909330" cy="3889375"/>
          </a:xfrm>
          <a:prstGeom prst="roundRect">
            <a:avLst>
              <a:gd name="adj" fmla="val 4380"/>
            </a:avLst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C77C985C-BFEC-A63F-8A9B-66DD5C0EA9A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443986" y="627063"/>
            <a:ext cx="1909330" cy="3889375"/>
          </a:xfrm>
          <a:prstGeom prst="roundRect">
            <a:avLst>
              <a:gd name="adj" fmla="val 5673"/>
            </a:avLst>
          </a:prstGeom>
        </p:spPr>
      </p:pic>
      <p:sp>
        <p:nvSpPr>
          <p:cNvPr id="10" name="AutoShape 5">
            <a:extLst>
              <a:ext uri="{FF2B5EF4-FFF2-40B4-BE49-F238E27FC236}">
                <a16:creationId xmlns:a16="http://schemas.microsoft.com/office/drawing/2014/main" id="{DD2164A4-7418-65EB-9F3E-42DB0ACB5B00}"/>
              </a:ext>
            </a:extLst>
          </p:cNvPr>
          <p:cNvSpPr txBox="1">
            <a:spLocks/>
          </p:cNvSpPr>
          <p:nvPr/>
        </p:nvSpPr>
        <p:spPr>
          <a:xfrm>
            <a:off x="5244902" y="4598357"/>
            <a:ext cx="3108414" cy="58606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>
              <a:buClr>
                <a:schemeClr val="accent1"/>
              </a:buClr>
            </a:pPr>
            <a:r>
              <a:rPr lang="en-US" altLang="ja-JP" sz="5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※</a:t>
            </a:r>
            <a:r>
              <a:rPr lang="ja-JP" altLang="en-US" sz="5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日本版</a:t>
            </a:r>
            <a:r>
              <a:rPr lang="en-US" altLang="ja-JP" sz="5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UI</a:t>
            </a:r>
            <a:r>
              <a:rPr lang="ja-JP" altLang="en-US" sz="5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をもとに作成しています。内容は変更になる場合があります。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21515295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12E64-738E-F641-75A9-F3F33E21B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角丸四角形 14">
            <a:extLst>
              <a:ext uri="{FF2B5EF4-FFF2-40B4-BE49-F238E27FC236}">
                <a16:creationId xmlns:a16="http://schemas.microsoft.com/office/drawing/2014/main" id="{F81B1B5B-A528-32FE-8B08-8ED7345BF35B}"/>
              </a:ext>
            </a:extLst>
          </p:cNvPr>
          <p:cNvSpPr/>
          <p:nvPr/>
        </p:nvSpPr>
        <p:spPr>
          <a:xfrm rot="5400000">
            <a:off x="271462" y="787400"/>
            <a:ext cx="3889375" cy="3568700"/>
          </a:xfrm>
          <a:prstGeom prst="roundRect">
            <a:avLst>
              <a:gd name="adj" fmla="val 9662"/>
            </a:avLst>
          </a:prstGeom>
          <a:solidFill>
            <a:srgbClr val="FFFFFF"/>
          </a:solidFill>
          <a:ln w="508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C3E0EBA7-C9B6-4B3A-BC95-8ADA9D684E3F}"/>
              </a:ext>
            </a:extLst>
          </p:cNvPr>
          <p:cNvGrpSpPr/>
          <p:nvPr/>
        </p:nvGrpSpPr>
        <p:grpSpPr>
          <a:xfrm>
            <a:off x="655190" y="1531767"/>
            <a:ext cx="3360442" cy="2267546"/>
            <a:chOff x="655190" y="1515238"/>
            <a:chExt cx="3360442" cy="2267546"/>
          </a:xfrm>
        </p:grpSpPr>
        <p:sp>
          <p:nvSpPr>
            <p:cNvPr id="21" name="AutoShape 4">
              <a:extLst>
                <a:ext uri="{FF2B5EF4-FFF2-40B4-BE49-F238E27FC236}">
                  <a16:creationId xmlns:a16="http://schemas.microsoft.com/office/drawing/2014/main" id="{16E18909-EE42-49F0-7196-3129BE48D3DD}"/>
                </a:ext>
              </a:extLst>
            </p:cNvPr>
            <p:cNvSpPr txBox="1">
              <a:spLocks/>
            </p:cNvSpPr>
            <p:nvPr/>
          </p:nvSpPr>
          <p:spPr>
            <a:xfrm>
              <a:off x="670066" y="1515238"/>
              <a:ext cx="3345566" cy="367216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144000" indent="-144000">
                <a:lnSpc>
                  <a:spcPct val="125000"/>
                </a:lnSpc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altLang="ja-JP" b="1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“Before/After</a:t>
              </a:r>
              <a:r>
                <a:rPr lang="ja-JP" altLang="en-US" b="1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の空間演出”</a:t>
              </a: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が</a:t>
              </a:r>
              <a:br>
                <a:rPr lang="en-US" altLang="ja-JP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</a:b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視覚的訴求に最適。</a:t>
              </a:r>
            </a:p>
          </p:txBody>
        </p:sp>
        <p:sp>
          <p:nvSpPr>
            <p:cNvPr id="22" name="AutoShape 4">
              <a:extLst>
                <a:ext uri="{FF2B5EF4-FFF2-40B4-BE49-F238E27FC236}">
                  <a16:creationId xmlns:a16="http://schemas.microsoft.com/office/drawing/2014/main" id="{D368EF67-99C2-A921-3FC3-F3FFDC942C5C}"/>
                </a:ext>
              </a:extLst>
            </p:cNvPr>
            <p:cNvSpPr txBox="1">
              <a:spLocks/>
            </p:cNvSpPr>
            <p:nvPr/>
          </p:nvSpPr>
          <p:spPr>
            <a:xfrm>
              <a:off x="670066" y="2106906"/>
              <a:ext cx="3345566" cy="559577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144000" indent="-144000">
                <a:lnSpc>
                  <a:spcPct val="125000"/>
                </a:lnSpc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altLang="ja-JP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LIVE</a:t>
              </a: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で</a:t>
              </a:r>
              <a:r>
                <a:rPr lang="ja-JP" altLang="en-US" b="1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設置・利用実演→即購入導線</a:t>
              </a:r>
              <a:r>
                <a:rPr lang="en-US" altLang="ja-JP" b="1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 </a:t>
              </a: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の</a:t>
              </a:r>
              <a:br>
                <a:rPr lang="en-US" altLang="ja-JP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</a:b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導線設計との相性がよく、</a:t>
              </a:r>
              <a:br>
                <a:rPr lang="en-US" altLang="ja-JP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</a:b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空間デザインやサイズ感の把握に有利。</a:t>
              </a:r>
            </a:p>
          </p:txBody>
        </p:sp>
        <p:sp>
          <p:nvSpPr>
            <p:cNvPr id="23" name="AutoShape 4">
              <a:extLst>
                <a:ext uri="{FF2B5EF4-FFF2-40B4-BE49-F238E27FC236}">
                  <a16:creationId xmlns:a16="http://schemas.microsoft.com/office/drawing/2014/main" id="{62A822E8-465C-63CB-243B-3A0D839E97F3}"/>
                </a:ext>
              </a:extLst>
            </p:cNvPr>
            <p:cNvSpPr txBox="1">
              <a:spLocks/>
            </p:cNvSpPr>
            <p:nvPr/>
          </p:nvSpPr>
          <p:spPr>
            <a:xfrm>
              <a:off x="670066" y="2890937"/>
              <a:ext cx="3089134" cy="891847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144000" indent="-144000">
                <a:lnSpc>
                  <a:spcPct val="125000"/>
                </a:lnSpc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ホーム＆リビング関連商品は、</a:t>
              </a:r>
              <a:br>
                <a:rPr lang="en-US" altLang="ja-JP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</a:br>
              <a:r>
                <a:rPr lang="en-US" altLang="ja-JP" u="sng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LIVE</a:t>
              </a:r>
              <a:r>
                <a:rPr lang="ja-JP" altLang="en-US" u="sng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配信表示から購買までの転換率が、</a:t>
              </a:r>
              <a:br>
                <a:rPr lang="en-US" altLang="ja-JP" u="sng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</a:br>
              <a:r>
                <a:rPr lang="ja-JP" altLang="en-US" u="sng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それ以外のカテゴリーに比べて</a:t>
              </a:r>
              <a:br>
                <a:rPr lang="en-US" altLang="ja-JP" u="sng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</a:br>
              <a:r>
                <a:rPr lang="en-US" altLang="ja-JP" sz="1800" b="1" u="sng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22</a:t>
              </a:r>
              <a:r>
                <a:rPr lang="ja-JP" altLang="en-US" sz="1100" b="1" u="sng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％</a:t>
              </a:r>
              <a:r>
                <a:rPr lang="ja-JP" altLang="en-US" u="sng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以上高い。</a:t>
              </a:r>
            </a:p>
          </p:txBody>
        </p:sp>
        <p:cxnSp>
          <p:nvCxnSpPr>
            <p:cNvPr id="24" name="直線コネクタ 23">
              <a:extLst>
                <a:ext uri="{FF2B5EF4-FFF2-40B4-BE49-F238E27FC236}">
                  <a16:creationId xmlns:a16="http://schemas.microsoft.com/office/drawing/2014/main" id="{E4AD95EE-238D-60EF-5E81-5D51C7486D7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5190" y="1994680"/>
              <a:ext cx="310401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コネクタ 24">
              <a:extLst>
                <a:ext uri="{FF2B5EF4-FFF2-40B4-BE49-F238E27FC236}">
                  <a16:creationId xmlns:a16="http://schemas.microsoft.com/office/drawing/2014/main" id="{166E104F-4230-0F6A-377A-68530B6BB14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5190" y="2778710"/>
              <a:ext cx="310401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AutoShape 5">
            <a:extLst>
              <a:ext uri="{FF2B5EF4-FFF2-40B4-BE49-F238E27FC236}">
                <a16:creationId xmlns:a16="http://schemas.microsoft.com/office/drawing/2014/main" id="{83FABD86-16BF-4F17-600E-1FE7D783D8C8}"/>
              </a:ext>
            </a:extLst>
          </p:cNvPr>
          <p:cNvSpPr txBox="1">
            <a:spLocks/>
          </p:cNvSpPr>
          <p:nvPr/>
        </p:nvSpPr>
        <p:spPr>
          <a:xfrm>
            <a:off x="670066" y="1069656"/>
            <a:ext cx="3089134" cy="279995"/>
          </a:xfrm>
          <a:prstGeom prst="rect">
            <a:avLst/>
          </a:prstGeom>
        </p:spPr>
        <p:txBody>
          <a:bodyPr lIns="0" tIns="0" rIns="0" bIns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</a:pPr>
            <a:r>
              <a:rPr lang="ja-JP" altLang="en-US" sz="160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ホーム＆リビング</a:t>
            </a:r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E0639558-AEA2-40AF-B699-D897A09A02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95035">
            <a:off x="3018333" y="3700020"/>
            <a:ext cx="720230" cy="945889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49FC5DD0-BAB3-7F13-B0EE-32A04ED96C4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416645" y="627063"/>
            <a:ext cx="1909330" cy="3889375"/>
          </a:xfrm>
          <a:prstGeom prst="roundRect">
            <a:avLst>
              <a:gd name="adj" fmla="val 4380"/>
            </a:avLst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F0D0A5E0-B645-1D6F-9BFF-D7AEA211CE1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443986" y="627063"/>
            <a:ext cx="1909330" cy="3889375"/>
          </a:xfrm>
          <a:prstGeom prst="roundRect">
            <a:avLst>
              <a:gd name="adj" fmla="val 5673"/>
            </a:avLst>
          </a:prstGeom>
        </p:spPr>
      </p:pic>
      <p:sp>
        <p:nvSpPr>
          <p:cNvPr id="2" name="AutoShape 5">
            <a:extLst>
              <a:ext uri="{FF2B5EF4-FFF2-40B4-BE49-F238E27FC236}">
                <a16:creationId xmlns:a16="http://schemas.microsoft.com/office/drawing/2014/main" id="{7651BEBA-9E54-02F8-48DD-CA2BB6D1287F}"/>
              </a:ext>
            </a:extLst>
          </p:cNvPr>
          <p:cNvSpPr txBox="1">
            <a:spLocks/>
          </p:cNvSpPr>
          <p:nvPr/>
        </p:nvSpPr>
        <p:spPr>
          <a:xfrm>
            <a:off x="5244902" y="4598357"/>
            <a:ext cx="3108414" cy="58606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>
              <a:buClr>
                <a:schemeClr val="accent1"/>
              </a:buClr>
            </a:pPr>
            <a:r>
              <a:rPr lang="en-US" altLang="ja-JP" sz="5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※</a:t>
            </a:r>
            <a:r>
              <a:rPr lang="ja-JP" altLang="en-US" sz="5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日本版</a:t>
            </a:r>
            <a:r>
              <a:rPr lang="en-US" altLang="ja-JP" sz="5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UI</a:t>
            </a:r>
            <a:r>
              <a:rPr lang="ja-JP" altLang="en-US" sz="5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をもとに作成しています。内容は変更になる場合があります。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3461852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93D7D-54E5-1D70-7CB8-7348A287B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角丸四角形 14">
            <a:extLst>
              <a:ext uri="{FF2B5EF4-FFF2-40B4-BE49-F238E27FC236}">
                <a16:creationId xmlns:a16="http://schemas.microsoft.com/office/drawing/2014/main" id="{8B008328-8AB8-27E9-21A3-4F8BEB7296CF}"/>
              </a:ext>
            </a:extLst>
          </p:cNvPr>
          <p:cNvSpPr/>
          <p:nvPr/>
        </p:nvSpPr>
        <p:spPr>
          <a:xfrm rot="5400000">
            <a:off x="271462" y="787400"/>
            <a:ext cx="3889375" cy="3568700"/>
          </a:xfrm>
          <a:prstGeom prst="roundRect">
            <a:avLst>
              <a:gd name="adj" fmla="val 9662"/>
            </a:avLst>
          </a:prstGeom>
          <a:solidFill>
            <a:srgbClr val="FFFFFF"/>
          </a:solidFill>
          <a:ln w="508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BCDA20-EF7C-40CF-88E7-C53AF8147DD4}"/>
              </a:ext>
            </a:extLst>
          </p:cNvPr>
          <p:cNvGrpSpPr/>
          <p:nvPr/>
        </p:nvGrpSpPr>
        <p:grpSpPr>
          <a:xfrm>
            <a:off x="655190" y="1531767"/>
            <a:ext cx="3360442" cy="1374602"/>
            <a:chOff x="655190" y="1445497"/>
            <a:chExt cx="3360442" cy="1374602"/>
          </a:xfrm>
        </p:grpSpPr>
        <p:sp>
          <p:nvSpPr>
            <p:cNvPr id="4" name="AutoShape 4">
              <a:extLst>
                <a:ext uri="{FF2B5EF4-FFF2-40B4-BE49-F238E27FC236}">
                  <a16:creationId xmlns:a16="http://schemas.microsoft.com/office/drawing/2014/main" id="{3DE076BB-DA4E-AD77-A0B1-5620B76B223D}"/>
                </a:ext>
              </a:extLst>
            </p:cNvPr>
            <p:cNvSpPr txBox="1">
              <a:spLocks/>
            </p:cNvSpPr>
            <p:nvPr/>
          </p:nvSpPr>
          <p:spPr>
            <a:xfrm>
              <a:off x="670066" y="1445497"/>
              <a:ext cx="3345566" cy="367216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144000" indent="-144000">
                <a:lnSpc>
                  <a:spcPct val="125000"/>
                </a:lnSpc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ja-JP" altLang="en-US" b="1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実演・レビュー・</a:t>
              </a:r>
              <a:r>
                <a:rPr lang="en-US" altLang="ja-JP" b="1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Q&amp;A</a:t>
              </a:r>
              <a:r>
                <a:rPr lang="ja-JP" altLang="en-US" b="1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配信</a:t>
              </a: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が</a:t>
              </a:r>
              <a:br>
                <a:rPr lang="en-US" altLang="ja-JP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</a:b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信頼形成に直結。</a:t>
              </a:r>
            </a:p>
          </p:txBody>
        </p:sp>
        <p:sp>
          <p:nvSpPr>
            <p:cNvPr id="5" name="AutoShape 4">
              <a:extLst>
                <a:ext uri="{FF2B5EF4-FFF2-40B4-BE49-F238E27FC236}">
                  <a16:creationId xmlns:a16="http://schemas.microsoft.com/office/drawing/2014/main" id="{1F6B432C-A770-D695-C7A6-DBF2539E59FD}"/>
                </a:ext>
              </a:extLst>
            </p:cNvPr>
            <p:cNvSpPr txBox="1">
              <a:spLocks/>
            </p:cNvSpPr>
            <p:nvPr/>
          </p:nvSpPr>
          <p:spPr>
            <a:xfrm>
              <a:off x="670066" y="2045371"/>
              <a:ext cx="3345566" cy="174856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144000" indent="-144000">
                <a:lnSpc>
                  <a:spcPct val="125000"/>
                </a:lnSpc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ja-JP" altLang="en-US" b="1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ライブ中質問→理解促進→購入</a:t>
              </a: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の事例</a:t>
              </a:r>
            </a:p>
          </p:txBody>
        </p:sp>
        <p:sp>
          <p:nvSpPr>
            <p:cNvPr id="7" name="AutoShape 4">
              <a:extLst>
                <a:ext uri="{FF2B5EF4-FFF2-40B4-BE49-F238E27FC236}">
                  <a16:creationId xmlns:a16="http://schemas.microsoft.com/office/drawing/2014/main" id="{9F658623-722D-6EB3-DF6C-82AC25A9DB14}"/>
                </a:ext>
              </a:extLst>
            </p:cNvPr>
            <p:cNvSpPr txBox="1">
              <a:spLocks/>
            </p:cNvSpPr>
            <p:nvPr/>
          </p:nvSpPr>
          <p:spPr>
            <a:xfrm>
              <a:off x="670066" y="2452883"/>
              <a:ext cx="3345566" cy="367216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144000" indent="-144000">
                <a:lnSpc>
                  <a:spcPct val="125000"/>
                </a:lnSpc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ja-JP" altLang="en-US" b="1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「説明＋リアル体験」</a:t>
              </a: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を両立する</a:t>
              </a:r>
              <a:br>
                <a:rPr lang="en-US" altLang="ja-JP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</a:b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唯一の販売環境。</a:t>
              </a:r>
            </a:p>
          </p:txBody>
        </p:sp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FC20391D-CB75-C537-FB1F-89424218882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5190" y="1929042"/>
              <a:ext cx="310401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>
              <a:extLst>
                <a:ext uri="{FF2B5EF4-FFF2-40B4-BE49-F238E27FC236}">
                  <a16:creationId xmlns:a16="http://schemas.microsoft.com/office/drawing/2014/main" id="{5A08F7BE-BB9E-A37A-0103-572DB64C742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5190" y="2336555"/>
              <a:ext cx="310401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AutoShape 5">
            <a:extLst>
              <a:ext uri="{FF2B5EF4-FFF2-40B4-BE49-F238E27FC236}">
                <a16:creationId xmlns:a16="http://schemas.microsoft.com/office/drawing/2014/main" id="{060E667F-4D3F-AA29-4CB2-9CF9DF24EEC7}"/>
              </a:ext>
            </a:extLst>
          </p:cNvPr>
          <p:cNvSpPr txBox="1">
            <a:spLocks/>
          </p:cNvSpPr>
          <p:nvPr/>
        </p:nvSpPr>
        <p:spPr>
          <a:xfrm>
            <a:off x="670066" y="1069656"/>
            <a:ext cx="3089134" cy="279995"/>
          </a:xfrm>
          <a:prstGeom prst="rect">
            <a:avLst/>
          </a:prstGeom>
        </p:spPr>
        <p:txBody>
          <a:bodyPr lIns="0" tIns="0" rIns="0" bIns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</a:pPr>
            <a:r>
              <a:rPr lang="ja-JP" altLang="en-US" sz="160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エレクトロニクス</a:t>
            </a:r>
          </a:p>
        </p:txBody>
      </p:sp>
      <p:pic>
        <p:nvPicPr>
          <p:cNvPr id="2" name="図 1" descr="テーブルの上にあるリモ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9D7CE8DA-F572-D918-7A70-5B8C60AC20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6607" y="3706283"/>
            <a:ext cx="1193330" cy="1202169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9146DFB4-D07C-6BE8-44AA-EF2A7507352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416645" y="627063"/>
            <a:ext cx="1909330" cy="3889375"/>
          </a:xfrm>
          <a:prstGeom prst="roundRect">
            <a:avLst>
              <a:gd name="adj" fmla="val 4380"/>
            </a:avLst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5EEB93CD-2034-5828-9C66-5BF49F50959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443986" y="627063"/>
            <a:ext cx="1909330" cy="3889375"/>
          </a:xfrm>
          <a:prstGeom prst="roundRect">
            <a:avLst>
              <a:gd name="adj" fmla="val 5673"/>
            </a:avLst>
          </a:prstGeom>
        </p:spPr>
      </p:pic>
      <p:sp>
        <p:nvSpPr>
          <p:cNvPr id="10" name="AutoShape 5">
            <a:extLst>
              <a:ext uri="{FF2B5EF4-FFF2-40B4-BE49-F238E27FC236}">
                <a16:creationId xmlns:a16="http://schemas.microsoft.com/office/drawing/2014/main" id="{FB1F869A-FE45-4AF3-2A57-C14DE067B788}"/>
              </a:ext>
            </a:extLst>
          </p:cNvPr>
          <p:cNvSpPr txBox="1">
            <a:spLocks/>
          </p:cNvSpPr>
          <p:nvPr/>
        </p:nvSpPr>
        <p:spPr>
          <a:xfrm>
            <a:off x="5244902" y="4598357"/>
            <a:ext cx="3108414" cy="58606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>
              <a:buClr>
                <a:schemeClr val="accent1"/>
              </a:buClr>
            </a:pPr>
            <a:r>
              <a:rPr lang="en-US" altLang="ja-JP" sz="5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※</a:t>
            </a:r>
            <a:r>
              <a:rPr lang="ja-JP" altLang="en-US" sz="5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日本版</a:t>
            </a:r>
            <a:r>
              <a:rPr lang="en-US" altLang="ja-JP" sz="5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UI</a:t>
            </a:r>
            <a:r>
              <a:rPr lang="ja-JP" altLang="en-US" sz="5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をもとに作成しています。内容は変更になる場合があります。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9198912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37B7D-AF23-D6C6-42DE-DD9ED966D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5">
            <a:extLst>
              <a:ext uri="{FF2B5EF4-FFF2-40B4-BE49-F238E27FC236}">
                <a16:creationId xmlns:a16="http://schemas.microsoft.com/office/drawing/2014/main" id="{C4103388-7064-2E90-B050-FE26F117097B}"/>
              </a:ext>
            </a:extLst>
          </p:cNvPr>
          <p:cNvSpPr txBox="1">
            <a:spLocks/>
          </p:cNvSpPr>
          <p:nvPr/>
        </p:nvSpPr>
        <p:spPr>
          <a:xfrm>
            <a:off x="431800" y="2403660"/>
            <a:ext cx="4523674" cy="454163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4000"/>
              </a:lnSpc>
            </a:pPr>
            <a:r>
              <a:rPr lang="ja-JP" altLang="en-US" sz="2800" dirty="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ブランド成功の</a:t>
            </a:r>
            <a:r>
              <a:rPr lang="en-US" altLang="ja-JP" sz="2800" dirty="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2</a:t>
            </a:r>
            <a:r>
              <a:rPr lang="ja-JP" altLang="en-US" sz="2800" dirty="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つの戦略軸</a:t>
            </a:r>
          </a:p>
        </p:txBody>
      </p:sp>
      <p:sp>
        <p:nvSpPr>
          <p:cNvPr id="6" name="角丸四角形 5">
            <a:extLst>
              <a:ext uri="{FF2B5EF4-FFF2-40B4-BE49-F238E27FC236}">
                <a16:creationId xmlns:a16="http://schemas.microsoft.com/office/drawing/2014/main" id="{BAD02EDF-EB08-9A36-3519-4B9943D7D107}"/>
              </a:ext>
            </a:extLst>
          </p:cNvPr>
          <p:cNvSpPr/>
          <p:nvPr/>
        </p:nvSpPr>
        <p:spPr>
          <a:xfrm>
            <a:off x="431800" y="1912590"/>
            <a:ext cx="982221" cy="291939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en-US" altLang="ja-JP" sz="1100" b="1" dirty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Section4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4DE17BE-927C-A9E2-C4C7-9C942AEA837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6711124" y="2356526"/>
            <a:ext cx="2120482" cy="2549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1400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16EAE-DD2C-71E0-515D-AAD49EC44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角丸四角形 16">
            <a:extLst>
              <a:ext uri="{FF2B5EF4-FFF2-40B4-BE49-F238E27FC236}">
                <a16:creationId xmlns:a16="http://schemas.microsoft.com/office/drawing/2014/main" id="{EE5C54F9-63B3-77B7-21D9-EFEA79FCF67F}"/>
              </a:ext>
            </a:extLst>
          </p:cNvPr>
          <p:cNvSpPr/>
          <p:nvPr/>
        </p:nvSpPr>
        <p:spPr>
          <a:xfrm rot="5400000">
            <a:off x="5648406" y="1454639"/>
            <a:ext cx="3394229" cy="2729383"/>
          </a:xfrm>
          <a:prstGeom prst="roundRect">
            <a:avLst>
              <a:gd name="adj" fmla="val 6679"/>
            </a:avLst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角丸四角形 17">
            <a:extLst>
              <a:ext uri="{FF2B5EF4-FFF2-40B4-BE49-F238E27FC236}">
                <a16:creationId xmlns:a16="http://schemas.microsoft.com/office/drawing/2014/main" id="{616609B1-6C16-903C-C68B-2D1A8F0F9477}"/>
              </a:ext>
            </a:extLst>
          </p:cNvPr>
          <p:cNvSpPr/>
          <p:nvPr/>
        </p:nvSpPr>
        <p:spPr>
          <a:xfrm rot="5400000">
            <a:off x="99376" y="1454639"/>
            <a:ext cx="3394229" cy="2729383"/>
          </a:xfrm>
          <a:prstGeom prst="roundRect">
            <a:avLst>
              <a:gd name="adj" fmla="val 6679"/>
            </a:avLst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角丸四角形 18">
            <a:extLst>
              <a:ext uri="{FF2B5EF4-FFF2-40B4-BE49-F238E27FC236}">
                <a16:creationId xmlns:a16="http://schemas.microsoft.com/office/drawing/2014/main" id="{FEECF979-72E3-DE30-6DC5-E5566E6824F9}"/>
              </a:ext>
            </a:extLst>
          </p:cNvPr>
          <p:cNvSpPr/>
          <p:nvPr/>
        </p:nvSpPr>
        <p:spPr>
          <a:xfrm rot="5400000">
            <a:off x="2873891" y="1454639"/>
            <a:ext cx="3394229" cy="2729383"/>
          </a:xfrm>
          <a:prstGeom prst="roundRect">
            <a:avLst>
              <a:gd name="adj" fmla="val 6679"/>
            </a:avLst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AutoShape 5">
            <a:extLst>
              <a:ext uri="{FF2B5EF4-FFF2-40B4-BE49-F238E27FC236}">
                <a16:creationId xmlns:a16="http://schemas.microsoft.com/office/drawing/2014/main" id="{9770C2A6-D4E1-2341-F612-2B02C978785C}"/>
              </a:ext>
            </a:extLst>
          </p:cNvPr>
          <p:cNvSpPr txBox="1">
            <a:spLocks/>
          </p:cNvSpPr>
          <p:nvPr/>
        </p:nvSpPr>
        <p:spPr>
          <a:xfrm>
            <a:off x="428766" y="699523"/>
            <a:ext cx="7492076" cy="284812"/>
          </a:xfrm>
          <a:prstGeom prst="rect">
            <a:avLst/>
          </a:prstGeom>
        </p:spPr>
        <p:txBody>
          <a:bodyPr lIns="0" tIns="0" rIns="0" bIns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</a:pPr>
            <a:r>
              <a:rPr lang="en-US" altLang="ja-JP" sz="2000" dirty="0">
                <a:solidFill>
                  <a:schemeClr val="accent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1.  </a:t>
            </a:r>
            <a:r>
              <a:rPr lang="ja-JP" altLang="en-US" sz="2000" dirty="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戦略</a:t>
            </a:r>
            <a:r>
              <a:rPr lang="en-US" altLang="ja-JP" sz="2000" dirty="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① </a:t>
            </a:r>
            <a:r>
              <a:rPr lang="ja-JP" altLang="en-US" sz="2000" dirty="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コンテンツ設計</a:t>
            </a:r>
          </a:p>
        </p:txBody>
      </p:sp>
      <p:sp>
        <p:nvSpPr>
          <p:cNvPr id="7" name="AutoShape 4">
            <a:extLst>
              <a:ext uri="{FF2B5EF4-FFF2-40B4-BE49-F238E27FC236}">
                <a16:creationId xmlns:a16="http://schemas.microsoft.com/office/drawing/2014/main" id="{2DD5B15F-654C-959D-27EA-DD878B08A097}"/>
              </a:ext>
            </a:extLst>
          </p:cNvPr>
          <p:cNvSpPr txBox="1">
            <a:spLocks/>
          </p:cNvSpPr>
          <p:nvPr/>
        </p:nvSpPr>
        <p:spPr>
          <a:xfrm>
            <a:off x="6471016" y="2421663"/>
            <a:ext cx="1817805" cy="748475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5000"/>
              </a:lnSpc>
              <a:buClr>
                <a:schemeClr val="tx1"/>
              </a:buClr>
            </a:pPr>
            <a:r>
              <a:rPr lang="ja-JP" altLang="en-US" sz="12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発見→購買導線を</a:t>
            </a:r>
            <a:endParaRPr lang="en-US" altLang="ja-JP" sz="1200">
              <a:solidFill>
                <a:schemeClr val="tx1"/>
              </a:solidFill>
              <a:latin typeface="Noto Sans JP Medium" panose="020B0200000000000000" pitchFamily="34" charset="-128"/>
              <a:ea typeface="Noto Sans JP Medium" panose="020B0200000000000000" pitchFamily="34" charset="-128"/>
              <a:cs typeface="TikTok Sans Text"/>
              <a:sym typeface="TikTok Sans Text"/>
            </a:endParaRPr>
          </a:p>
          <a:p>
            <a:pPr algn="ctr">
              <a:lnSpc>
                <a:spcPct val="125000"/>
              </a:lnSpc>
              <a:buClr>
                <a:schemeClr val="tx1"/>
              </a:buClr>
            </a:pPr>
            <a:r>
              <a:rPr lang="en-US" altLang="ja-JP" sz="160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KPI</a:t>
            </a:r>
            <a:r>
              <a:rPr lang="ja-JP" altLang="en-US" sz="160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設計で一貫管理</a:t>
            </a:r>
            <a:endParaRPr lang="en-US" altLang="ja-JP" sz="1600" b="1">
              <a:solidFill>
                <a:schemeClr val="tx1"/>
              </a:solidFill>
              <a:latin typeface="Noto Sans JP" panose="020B0200000000000000" pitchFamily="34" charset="-128"/>
              <a:ea typeface="Noto Sans JP" panose="020B0200000000000000" pitchFamily="34" charset="-128"/>
              <a:cs typeface="TikTok Sans Text"/>
              <a:sym typeface="TikTok Sans Text"/>
            </a:endParaRPr>
          </a:p>
          <a:p>
            <a:pPr algn="ctr">
              <a:lnSpc>
                <a:spcPct val="125000"/>
              </a:lnSpc>
              <a:buClr>
                <a:schemeClr val="tx1"/>
              </a:buClr>
            </a:pPr>
            <a:r>
              <a:rPr lang="ja-JP" altLang="en-US" sz="12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（</a:t>
            </a:r>
            <a:r>
              <a:rPr lang="en-US" altLang="ja-JP" sz="12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CTR</a:t>
            </a:r>
            <a:r>
              <a:rPr lang="ja-JP" altLang="en-US" sz="12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／</a:t>
            </a:r>
            <a:r>
              <a:rPr lang="en-US" altLang="ja-JP" sz="12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CVR</a:t>
            </a:r>
            <a:r>
              <a:rPr lang="ja-JP" altLang="en-US" sz="12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／再購入率）</a:t>
            </a:r>
          </a:p>
        </p:txBody>
      </p: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F86AECCD-9659-B344-D1FA-D079B170B35E}"/>
              </a:ext>
            </a:extLst>
          </p:cNvPr>
          <p:cNvGrpSpPr/>
          <p:nvPr/>
        </p:nvGrpSpPr>
        <p:grpSpPr>
          <a:xfrm>
            <a:off x="1050700" y="2030530"/>
            <a:ext cx="1558119" cy="1187033"/>
            <a:chOff x="1050700" y="1982405"/>
            <a:chExt cx="1558119" cy="1187033"/>
          </a:xfrm>
        </p:grpSpPr>
        <p:sp>
          <p:nvSpPr>
            <p:cNvPr id="4" name="AutoShape 4">
              <a:extLst>
                <a:ext uri="{FF2B5EF4-FFF2-40B4-BE49-F238E27FC236}">
                  <a16:creationId xmlns:a16="http://schemas.microsoft.com/office/drawing/2014/main" id="{1F011C4E-720F-B989-2966-15516BA42DF7}"/>
                </a:ext>
              </a:extLst>
            </p:cNvPr>
            <p:cNvSpPr txBox="1">
              <a:spLocks/>
            </p:cNvSpPr>
            <p:nvPr/>
          </p:nvSpPr>
          <p:spPr>
            <a:xfrm>
              <a:off x="1056314" y="1982405"/>
              <a:ext cx="1546898" cy="475387"/>
            </a:xfrm>
            <a:prstGeom prst="rect">
              <a:avLst/>
            </a:prstGeom>
          </p:spPr>
          <p:txBody>
            <a:bodyPr wrap="non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lnSpc>
                  <a:spcPct val="114000"/>
                </a:lnSpc>
                <a:buClr>
                  <a:schemeClr val="tx1"/>
                </a:buClr>
              </a:pPr>
              <a:r>
                <a:rPr lang="ja-JP" altLang="en-US" sz="1600" b="1">
                  <a:solidFill>
                    <a:schemeClr val="tx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定期動画</a:t>
              </a:r>
              <a:endParaRPr lang="en-US" altLang="ja-JP" sz="160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endParaRPr>
            </a:p>
            <a:p>
              <a:pPr algn="ctr">
                <a:lnSpc>
                  <a:spcPct val="114000"/>
                </a:lnSpc>
                <a:buClr>
                  <a:schemeClr val="tx1"/>
                </a:buClr>
              </a:pP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（週</a:t>
              </a:r>
              <a:r>
                <a:rPr lang="en-US" altLang="ja-JP" sz="1200" b="1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5</a:t>
              </a: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本、毎本</a:t>
              </a:r>
              <a:r>
                <a:rPr lang="en-US" altLang="ja-JP" sz="1200" b="1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20</a:t>
              </a: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秒以上）</a:t>
              </a:r>
              <a:endParaRPr lang="ja-JP" altLang="en-US" sz="12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endParaRPr>
            </a:p>
          </p:txBody>
        </p:sp>
        <p:sp>
          <p:nvSpPr>
            <p:cNvPr id="8" name="AutoShape 4">
              <a:extLst>
                <a:ext uri="{FF2B5EF4-FFF2-40B4-BE49-F238E27FC236}">
                  <a16:creationId xmlns:a16="http://schemas.microsoft.com/office/drawing/2014/main" id="{E6D4D87C-09AF-2769-AD7B-082A87BDBB99}"/>
                </a:ext>
              </a:extLst>
            </p:cNvPr>
            <p:cNvSpPr txBox="1">
              <a:spLocks/>
            </p:cNvSpPr>
            <p:nvPr/>
          </p:nvSpPr>
          <p:spPr>
            <a:xfrm>
              <a:off x="1050700" y="2694051"/>
              <a:ext cx="1558119" cy="475387"/>
            </a:xfrm>
            <a:prstGeom prst="rect">
              <a:avLst/>
            </a:prstGeom>
          </p:spPr>
          <p:txBody>
            <a:bodyPr wrap="non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lnSpc>
                  <a:spcPct val="114000"/>
                </a:lnSpc>
                <a:buClr>
                  <a:schemeClr val="tx1"/>
                </a:buClr>
              </a:pPr>
              <a:r>
                <a:rPr lang="ja-JP" altLang="en-US" sz="1600" b="1">
                  <a:solidFill>
                    <a:schemeClr val="tx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週</a:t>
              </a:r>
              <a:r>
                <a:rPr lang="en-US" altLang="ja-JP" sz="1600" b="1">
                  <a:solidFill>
                    <a:schemeClr val="tx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3</a:t>
              </a:r>
              <a:r>
                <a:rPr lang="ja-JP" altLang="en-US" sz="1600" b="1">
                  <a:solidFill>
                    <a:schemeClr val="tx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回ライブ配信</a:t>
              </a:r>
              <a:endParaRPr lang="en-US" altLang="ja-JP" sz="160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endParaRPr>
            </a:p>
            <a:p>
              <a:pPr algn="ctr">
                <a:lnSpc>
                  <a:spcPct val="114000"/>
                </a:lnSpc>
                <a:buClr>
                  <a:schemeClr val="tx1"/>
                </a:buClr>
              </a:pP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（毎回</a:t>
              </a:r>
              <a:r>
                <a:rPr lang="en-US" altLang="ja-JP" sz="1200" b="1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2</a:t>
              </a:r>
              <a:r>
                <a:rPr lang="ja-JP" altLang="en-US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時間以上）</a:t>
              </a:r>
              <a:endParaRPr lang="ja-JP" altLang="en-US" sz="12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endParaRPr>
            </a:p>
          </p:txBody>
        </p:sp>
        <p:sp>
          <p:nvSpPr>
            <p:cNvPr id="9" name="AutoShape 4">
              <a:extLst>
                <a:ext uri="{FF2B5EF4-FFF2-40B4-BE49-F238E27FC236}">
                  <a16:creationId xmlns:a16="http://schemas.microsoft.com/office/drawing/2014/main" id="{59F3FC94-C342-4D1D-F74D-E81C7ACE5178}"/>
                </a:ext>
              </a:extLst>
            </p:cNvPr>
            <p:cNvSpPr txBox="1">
              <a:spLocks/>
            </p:cNvSpPr>
            <p:nvPr/>
          </p:nvSpPr>
          <p:spPr>
            <a:xfrm>
              <a:off x="1739993" y="2468996"/>
              <a:ext cx="179536" cy="244811"/>
            </a:xfrm>
            <a:prstGeom prst="rect">
              <a:avLst/>
            </a:prstGeom>
          </p:spPr>
          <p:txBody>
            <a:bodyPr wrap="non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lnSpc>
                  <a:spcPct val="125000"/>
                </a:lnSpc>
                <a:buClr>
                  <a:schemeClr val="tx1"/>
                </a:buClr>
              </a:pPr>
              <a:r>
                <a:rPr lang="ja-JP" altLang="en-US" sz="14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＋</a:t>
              </a:r>
            </a:p>
          </p:txBody>
        </p:sp>
      </p:grpSp>
      <p:sp>
        <p:nvSpPr>
          <p:cNvPr id="10" name="AutoShape 4">
            <a:extLst>
              <a:ext uri="{FF2B5EF4-FFF2-40B4-BE49-F238E27FC236}">
                <a16:creationId xmlns:a16="http://schemas.microsoft.com/office/drawing/2014/main" id="{9CC2FD86-0E1D-92C7-E343-3066B0DC32E9}"/>
              </a:ext>
            </a:extLst>
          </p:cNvPr>
          <p:cNvSpPr txBox="1">
            <a:spLocks/>
          </p:cNvSpPr>
          <p:nvPr/>
        </p:nvSpPr>
        <p:spPr>
          <a:xfrm>
            <a:off x="1264293" y="3396044"/>
            <a:ext cx="1064394" cy="183640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5000"/>
              </a:lnSpc>
              <a:buClr>
                <a:schemeClr val="tx1"/>
              </a:buClr>
            </a:pPr>
            <a:r>
              <a:rPr lang="en-US" altLang="ja-JP" sz="10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    </a:t>
            </a:r>
            <a:r>
              <a:rPr lang="ja-JP" altLang="en-US" sz="10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が推奨ペース。</a:t>
            </a:r>
          </a:p>
        </p:txBody>
      </p:sp>
      <p:sp>
        <p:nvSpPr>
          <p:cNvPr id="11" name="AutoShape 4">
            <a:extLst>
              <a:ext uri="{FF2B5EF4-FFF2-40B4-BE49-F238E27FC236}">
                <a16:creationId xmlns:a16="http://schemas.microsoft.com/office/drawing/2014/main" id="{7EC42B58-A51A-AA12-4EE5-BCC2B2471838}"/>
              </a:ext>
            </a:extLst>
          </p:cNvPr>
          <p:cNvSpPr txBox="1">
            <a:spLocks/>
          </p:cNvSpPr>
          <p:nvPr/>
        </p:nvSpPr>
        <p:spPr>
          <a:xfrm>
            <a:off x="3904157" y="3404797"/>
            <a:ext cx="1333698" cy="183640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5000"/>
              </a:lnSpc>
              <a:buClr>
                <a:schemeClr val="tx1"/>
              </a:buClr>
            </a:pPr>
            <a:r>
              <a:rPr lang="en-US" altLang="ja-JP" sz="10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    </a:t>
            </a:r>
            <a:r>
              <a:rPr lang="ja-JP" altLang="en-US" sz="10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の統合表現を意識。</a:t>
            </a:r>
          </a:p>
        </p:txBody>
      </p: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11116AD5-FD3D-83AF-55FB-33544FC83043}"/>
              </a:ext>
            </a:extLst>
          </p:cNvPr>
          <p:cNvGrpSpPr/>
          <p:nvPr/>
        </p:nvGrpSpPr>
        <p:grpSpPr>
          <a:xfrm>
            <a:off x="3675989" y="2139845"/>
            <a:ext cx="1853574" cy="1051893"/>
            <a:chOff x="3782140" y="1665211"/>
            <a:chExt cx="1853574" cy="1051893"/>
          </a:xfrm>
        </p:grpSpPr>
        <p:sp>
          <p:nvSpPr>
            <p:cNvPr id="5" name="AutoShape 4">
              <a:extLst>
                <a:ext uri="{FF2B5EF4-FFF2-40B4-BE49-F238E27FC236}">
                  <a16:creationId xmlns:a16="http://schemas.microsoft.com/office/drawing/2014/main" id="{B12917C6-7163-F30D-081E-5CB71F2B2CCF}"/>
                </a:ext>
              </a:extLst>
            </p:cNvPr>
            <p:cNvSpPr txBox="1">
              <a:spLocks/>
            </p:cNvSpPr>
            <p:nvPr/>
          </p:nvSpPr>
          <p:spPr>
            <a:xfrm>
              <a:off x="3789054" y="1877875"/>
              <a:ext cx="1846660" cy="279820"/>
            </a:xfrm>
            <a:prstGeom prst="rect">
              <a:avLst/>
            </a:prstGeom>
          </p:spPr>
          <p:txBody>
            <a:bodyPr wrap="non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lnSpc>
                  <a:spcPct val="125000"/>
                </a:lnSpc>
                <a:buClr>
                  <a:schemeClr val="tx1"/>
                </a:buClr>
              </a:pPr>
              <a:r>
                <a:rPr lang="ja-JP" altLang="en-US" sz="1600" b="1">
                  <a:solidFill>
                    <a:schemeClr val="tx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ブランドストーリー</a:t>
              </a:r>
            </a:p>
          </p:txBody>
        </p:sp>
        <p:sp>
          <p:nvSpPr>
            <p:cNvPr id="12" name="AutoShape 4">
              <a:extLst>
                <a:ext uri="{FF2B5EF4-FFF2-40B4-BE49-F238E27FC236}">
                  <a16:creationId xmlns:a16="http://schemas.microsoft.com/office/drawing/2014/main" id="{4090F9E8-4207-D9E4-2DA9-AA86A95E4FD2}"/>
                </a:ext>
              </a:extLst>
            </p:cNvPr>
            <p:cNvSpPr txBox="1">
              <a:spLocks/>
            </p:cNvSpPr>
            <p:nvPr/>
          </p:nvSpPr>
          <p:spPr>
            <a:xfrm>
              <a:off x="4635439" y="2111450"/>
              <a:ext cx="153888" cy="209866"/>
            </a:xfrm>
            <a:prstGeom prst="rect">
              <a:avLst/>
            </a:prstGeom>
          </p:spPr>
          <p:txBody>
            <a:bodyPr wrap="non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lnSpc>
                  <a:spcPct val="125000"/>
                </a:lnSpc>
                <a:buClr>
                  <a:schemeClr val="tx1"/>
                </a:buClr>
              </a:pPr>
              <a:r>
                <a:rPr lang="en-US" altLang="ja-JP" sz="12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×</a:t>
              </a:r>
              <a:endParaRPr lang="ja-JP" altLang="en-US" sz="12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endParaRPr>
            </a:p>
          </p:txBody>
        </p:sp>
        <p:sp>
          <p:nvSpPr>
            <p:cNvPr id="13" name="AutoShape 4">
              <a:extLst>
                <a:ext uri="{FF2B5EF4-FFF2-40B4-BE49-F238E27FC236}">
                  <a16:creationId xmlns:a16="http://schemas.microsoft.com/office/drawing/2014/main" id="{6775D45C-C614-17C0-66E8-A84B05E7DD19}"/>
                </a:ext>
              </a:extLst>
            </p:cNvPr>
            <p:cNvSpPr txBox="1">
              <a:spLocks/>
            </p:cNvSpPr>
            <p:nvPr/>
          </p:nvSpPr>
          <p:spPr>
            <a:xfrm>
              <a:off x="4199422" y="2302673"/>
              <a:ext cx="1025923" cy="279820"/>
            </a:xfrm>
            <a:prstGeom prst="rect">
              <a:avLst/>
            </a:prstGeom>
          </p:spPr>
          <p:txBody>
            <a:bodyPr wrap="non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lnSpc>
                  <a:spcPct val="125000"/>
                </a:lnSpc>
                <a:buClr>
                  <a:schemeClr val="tx1"/>
                </a:buClr>
              </a:pPr>
              <a:r>
                <a:rPr lang="ja-JP" altLang="en-US" sz="1600" b="1">
                  <a:solidFill>
                    <a:schemeClr val="tx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プロダクト</a:t>
              </a:r>
            </a:p>
          </p:txBody>
        </p:sp>
        <p:sp>
          <p:nvSpPr>
            <p:cNvPr id="20" name="AutoShape 4">
              <a:extLst>
                <a:ext uri="{FF2B5EF4-FFF2-40B4-BE49-F238E27FC236}">
                  <a16:creationId xmlns:a16="http://schemas.microsoft.com/office/drawing/2014/main" id="{66FF3121-6031-A971-65C6-4FC2F796588B}"/>
                </a:ext>
              </a:extLst>
            </p:cNvPr>
            <p:cNvSpPr txBox="1">
              <a:spLocks/>
            </p:cNvSpPr>
            <p:nvPr/>
          </p:nvSpPr>
          <p:spPr>
            <a:xfrm>
              <a:off x="3782140" y="1665211"/>
              <a:ext cx="139766" cy="349776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lnSpc>
                  <a:spcPct val="125000"/>
                </a:lnSpc>
                <a:buClr>
                  <a:schemeClr val="tx1"/>
                </a:buClr>
              </a:pPr>
              <a:r>
                <a:rPr lang="en-US" altLang="ja-JP" sz="2000" b="1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“</a:t>
              </a:r>
              <a:endParaRPr lang="ja-JP" altLang="en-US" sz="2000" b="1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endParaRPr>
            </a:p>
          </p:txBody>
        </p:sp>
        <p:sp>
          <p:nvSpPr>
            <p:cNvPr id="21" name="AutoShape 4">
              <a:extLst>
                <a:ext uri="{FF2B5EF4-FFF2-40B4-BE49-F238E27FC236}">
                  <a16:creationId xmlns:a16="http://schemas.microsoft.com/office/drawing/2014/main" id="{6BF38B66-5DE1-AC9A-538D-8C9CFC1636F5}"/>
                </a:ext>
              </a:extLst>
            </p:cNvPr>
            <p:cNvSpPr txBox="1">
              <a:spLocks/>
            </p:cNvSpPr>
            <p:nvPr/>
          </p:nvSpPr>
          <p:spPr>
            <a:xfrm>
              <a:off x="5431042" y="2367328"/>
              <a:ext cx="147476" cy="349776"/>
            </a:xfrm>
            <a:prstGeom prst="rect">
              <a:avLst/>
            </a:prstGeom>
          </p:spPr>
          <p:txBody>
            <a:bodyPr wrap="non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lnSpc>
                  <a:spcPct val="125000"/>
                </a:lnSpc>
                <a:buClr>
                  <a:schemeClr val="tx1"/>
                </a:buClr>
              </a:pPr>
              <a:r>
                <a:rPr lang="ja-JP" altLang="en-US" sz="2000" b="1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”</a:t>
              </a:r>
            </a:p>
          </p:txBody>
        </p:sp>
      </p:grpSp>
      <p:sp>
        <p:nvSpPr>
          <p:cNvPr id="23" name="円/楕円 22">
            <a:extLst>
              <a:ext uri="{FF2B5EF4-FFF2-40B4-BE49-F238E27FC236}">
                <a16:creationId xmlns:a16="http://schemas.microsoft.com/office/drawing/2014/main" id="{ACBE300D-1EC9-9E23-BF7F-0CC879004709}"/>
              </a:ext>
            </a:extLst>
          </p:cNvPr>
          <p:cNvSpPr/>
          <p:nvPr/>
        </p:nvSpPr>
        <p:spPr>
          <a:xfrm>
            <a:off x="591734" y="1595079"/>
            <a:ext cx="2448502" cy="244850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円/楕円 23">
            <a:extLst>
              <a:ext uri="{FF2B5EF4-FFF2-40B4-BE49-F238E27FC236}">
                <a16:creationId xmlns:a16="http://schemas.microsoft.com/office/drawing/2014/main" id="{7B2567D3-D63C-7AED-248A-4A0EC1381455}"/>
              </a:ext>
            </a:extLst>
          </p:cNvPr>
          <p:cNvSpPr/>
          <p:nvPr/>
        </p:nvSpPr>
        <p:spPr>
          <a:xfrm>
            <a:off x="3346754" y="1595079"/>
            <a:ext cx="2448502" cy="244850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円/楕円 25">
            <a:extLst>
              <a:ext uri="{FF2B5EF4-FFF2-40B4-BE49-F238E27FC236}">
                <a16:creationId xmlns:a16="http://schemas.microsoft.com/office/drawing/2014/main" id="{A8BA6E6F-DD89-2B81-9091-6CB32BD7DEA4}"/>
              </a:ext>
            </a:extLst>
          </p:cNvPr>
          <p:cNvSpPr/>
          <p:nvPr/>
        </p:nvSpPr>
        <p:spPr>
          <a:xfrm>
            <a:off x="6121269" y="1595079"/>
            <a:ext cx="2448502" cy="244850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8687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CA216-D371-AE04-C0FD-0FBF52F7E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5">
            <a:extLst>
              <a:ext uri="{FF2B5EF4-FFF2-40B4-BE49-F238E27FC236}">
                <a16:creationId xmlns:a16="http://schemas.microsoft.com/office/drawing/2014/main" id="{67AAD659-4ECE-E3F4-9517-C0AD8F527B1D}"/>
              </a:ext>
            </a:extLst>
          </p:cNvPr>
          <p:cNvSpPr txBox="1">
            <a:spLocks/>
          </p:cNvSpPr>
          <p:nvPr/>
        </p:nvSpPr>
        <p:spPr>
          <a:xfrm>
            <a:off x="431800" y="2150456"/>
            <a:ext cx="4001095" cy="945387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4000"/>
              </a:lnSpc>
            </a:pPr>
            <a:r>
              <a:rPr lang="ja-JP" altLang="en-US" sz="280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市場背景と</a:t>
            </a:r>
            <a:endParaRPr lang="en-US" altLang="ja-JP" sz="2800">
              <a:latin typeface="Noto Sans JP ExtraBold" panose="020B0200000000000000" pitchFamily="34" charset="-128"/>
              <a:ea typeface="Noto Sans JP ExtraBold" panose="020B0200000000000000" pitchFamily="34" charset="-128"/>
            </a:endParaRPr>
          </a:p>
          <a:p>
            <a:pPr>
              <a:lnSpc>
                <a:spcPct val="114000"/>
              </a:lnSpc>
            </a:pPr>
            <a:r>
              <a:rPr lang="en-US" altLang="ja-JP" sz="280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TikTok Shop</a:t>
            </a:r>
            <a:r>
              <a:rPr lang="ja-JP" altLang="en-US" sz="280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の位置づけ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905689ED-1CDB-1E79-02F2-4453164EDE1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7306043" y="2370879"/>
            <a:ext cx="1076219" cy="2556022"/>
          </a:xfrm>
          <a:prstGeom prst="rect">
            <a:avLst/>
          </a:prstGeom>
        </p:spPr>
      </p:pic>
      <p:sp>
        <p:nvSpPr>
          <p:cNvPr id="3" name="角丸四角形 2">
            <a:extLst>
              <a:ext uri="{FF2B5EF4-FFF2-40B4-BE49-F238E27FC236}">
                <a16:creationId xmlns:a16="http://schemas.microsoft.com/office/drawing/2014/main" id="{2B96C2D2-0C0A-CC11-A814-C8795AB1FBE8}"/>
              </a:ext>
            </a:extLst>
          </p:cNvPr>
          <p:cNvSpPr/>
          <p:nvPr/>
        </p:nvSpPr>
        <p:spPr>
          <a:xfrm>
            <a:off x="431800" y="1629786"/>
            <a:ext cx="982221" cy="291939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en-US" altLang="ja-JP" sz="110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Section1</a:t>
            </a:r>
          </a:p>
        </p:txBody>
      </p:sp>
    </p:spTree>
    <p:extLst>
      <p:ext uri="{BB962C8B-B14F-4D97-AF65-F5344CB8AC3E}">
        <p14:creationId xmlns:p14="http://schemas.microsoft.com/office/powerpoint/2010/main" val="26485056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B480C-7F60-B86B-A82E-A1A20EF27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角丸四角形 7">
            <a:extLst>
              <a:ext uri="{FF2B5EF4-FFF2-40B4-BE49-F238E27FC236}">
                <a16:creationId xmlns:a16="http://schemas.microsoft.com/office/drawing/2014/main" id="{A914EBFD-0020-E2FE-1FB9-0C7EE91B6B7C}"/>
              </a:ext>
            </a:extLst>
          </p:cNvPr>
          <p:cNvSpPr/>
          <p:nvPr/>
        </p:nvSpPr>
        <p:spPr>
          <a:xfrm rot="5400000">
            <a:off x="4734197" y="536796"/>
            <a:ext cx="3392581" cy="4563423"/>
          </a:xfrm>
          <a:prstGeom prst="roundRect">
            <a:avLst>
              <a:gd name="adj" fmla="val 6512"/>
            </a:avLst>
          </a:prstGeom>
          <a:solidFill>
            <a:srgbClr val="FFFF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B75BA819-ABD7-BDE6-09D3-ABCEFFCA99AD}"/>
              </a:ext>
            </a:extLst>
          </p:cNvPr>
          <p:cNvSpPr txBox="1">
            <a:spLocks/>
          </p:cNvSpPr>
          <p:nvPr/>
        </p:nvSpPr>
        <p:spPr>
          <a:xfrm>
            <a:off x="4876280" y="1338729"/>
            <a:ext cx="3108414" cy="388183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5000"/>
              </a:lnSpc>
              <a:buClr>
                <a:schemeClr val="accent1"/>
              </a:buClr>
            </a:pPr>
            <a:r>
              <a:rPr lang="en-US" altLang="ja-JP" sz="12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Tier</a:t>
            </a:r>
            <a:r>
              <a:rPr lang="ja-JP" altLang="en-US" sz="12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別</a:t>
            </a:r>
            <a:r>
              <a:rPr lang="en-US" altLang="ja-JP" sz="12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GMV</a:t>
            </a:r>
            <a:r>
              <a:rPr lang="ja-JP" altLang="en-US" sz="12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構成比</a:t>
            </a:r>
            <a:endParaRPr lang="en-US" altLang="ja-JP" sz="1200">
              <a:solidFill>
                <a:schemeClr val="tx1"/>
              </a:solidFill>
              <a:latin typeface="Noto Sans JP ExtraBold" panose="020B0200000000000000" pitchFamily="34" charset="-128"/>
              <a:ea typeface="Noto Sans JP ExtraBold" panose="020B0200000000000000" pitchFamily="34" charset="-128"/>
            </a:endParaRPr>
          </a:p>
          <a:p>
            <a:pPr algn="ctr">
              <a:lnSpc>
                <a:spcPct val="125000"/>
              </a:lnSpc>
              <a:buClr>
                <a:schemeClr val="accent1"/>
              </a:buClr>
            </a:pPr>
            <a:r>
              <a:rPr lang="ja-JP" altLang="en-US" sz="9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（自社動画 </a:t>
            </a:r>
            <a:r>
              <a:rPr lang="en-US" altLang="ja-JP" sz="9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vs </a:t>
            </a:r>
            <a:r>
              <a:rPr lang="ja-JP" altLang="en-US" sz="9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アフィリエイト動画）</a:t>
            </a:r>
          </a:p>
        </p:txBody>
      </p:sp>
      <p:sp>
        <p:nvSpPr>
          <p:cNvPr id="12" name="角丸四角形 11">
            <a:extLst>
              <a:ext uri="{FF2B5EF4-FFF2-40B4-BE49-F238E27FC236}">
                <a16:creationId xmlns:a16="http://schemas.microsoft.com/office/drawing/2014/main" id="{D006616D-31A9-B9B0-4E16-05AD220F4B81}"/>
              </a:ext>
            </a:extLst>
          </p:cNvPr>
          <p:cNvSpPr/>
          <p:nvPr/>
        </p:nvSpPr>
        <p:spPr>
          <a:xfrm rot="5400000">
            <a:off x="519859" y="1034156"/>
            <a:ext cx="3392581" cy="3568700"/>
          </a:xfrm>
          <a:prstGeom prst="roundRect">
            <a:avLst>
              <a:gd name="adj" fmla="val 6512"/>
            </a:avLst>
          </a:prstGeom>
          <a:solidFill>
            <a:schemeClr val="lt1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AutoShape 5">
            <a:extLst>
              <a:ext uri="{FF2B5EF4-FFF2-40B4-BE49-F238E27FC236}">
                <a16:creationId xmlns:a16="http://schemas.microsoft.com/office/drawing/2014/main" id="{88834A53-B280-C8D2-FCF9-9CC02EB91E14}"/>
              </a:ext>
            </a:extLst>
          </p:cNvPr>
          <p:cNvSpPr txBox="1">
            <a:spLocks/>
          </p:cNvSpPr>
          <p:nvPr/>
        </p:nvSpPr>
        <p:spPr>
          <a:xfrm>
            <a:off x="428766" y="699523"/>
            <a:ext cx="7492076" cy="284812"/>
          </a:xfrm>
          <a:prstGeom prst="rect">
            <a:avLst/>
          </a:prstGeom>
        </p:spPr>
        <p:txBody>
          <a:bodyPr lIns="0" tIns="0" rIns="0" bIns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</a:pPr>
            <a:r>
              <a:rPr lang="en-US" altLang="ja-JP" sz="2000">
                <a:solidFill>
                  <a:schemeClr val="accent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2.  </a:t>
            </a:r>
            <a:r>
              <a:rPr lang="ja-JP" altLang="en-US" sz="200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戦略</a:t>
            </a:r>
            <a:r>
              <a:rPr lang="en-US" altLang="ja-JP" sz="200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② </a:t>
            </a:r>
            <a:r>
              <a:rPr lang="ja-JP" altLang="en-US" sz="200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クリエイター活用と顧客体験最適化</a:t>
            </a:r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39BA0592-8CF4-D9E4-F12A-513D5EC2A7E2}"/>
              </a:ext>
            </a:extLst>
          </p:cNvPr>
          <p:cNvSpPr txBox="1">
            <a:spLocks/>
          </p:cNvSpPr>
          <p:nvPr/>
        </p:nvSpPr>
        <p:spPr>
          <a:xfrm>
            <a:off x="673746" y="2038724"/>
            <a:ext cx="1651093" cy="403957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16000" indent="-216000"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ja-JP" sz="1100" b="1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“</a:t>
            </a:r>
            <a:r>
              <a:rPr lang="ja-JP" altLang="en-US" sz="1100" b="1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顔のある購買体験”</a:t>
            </a:r>
            <a:r>
              <a:rPr lang="ja-JP" altLang="en-US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が</a:t>
            </a:r>
            <a:br>
              <a:rPr lang="en-US" altLang="ja-JP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</a:br>
            <a:r>
              <a:rPr lang="ja-JP" altLang="en-US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信頼と共感を生む。</a:t>
            </a: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2BF7641D-871B-FD6D-B545-35D107EEF851}"/>
              </a:ext>
            </a:extLst>
          </p:cNvPr>
          <p:cNvSpPr txBox="1">
            <a:spLocks/>
          </p:cNvSpPr>
          <p:nvPr/>
        </p:nvSpPr>
        <p:spPr>
          <a:xfrm>
            <a:off x="673745" y="2580563"/>
            <a:ext cx="3039294" cy="192360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16000" indent="-216000"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ja-JP" altLang="en-US" sz="1100" b="1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クリエイター選定＝ブランドの声</a:t>
            </a:r>
            <a:r>
              <a:rPr lang="ja-JP" altLang="en-US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の延長線。</a:t>
            </a:r>
          </a:p>
        </p:txBody>
      </p:sp>
      <p:sp>
        <p:nvSpPr>
          <p:cNvPr id="7" name="AutoShape 4">
            <a:extLst>
              <a:ext uri="{FF2B5EF4-FFF2-40B4-BE49-F238E27FC236}">
                <a16:creationId xmlns:a16="http://schemas.microsoft.com/office/drawing/2014/main" id="{0FA76DF2-682E-CC0A-2301-08BDA4C79E2C}"/>
              </a:ext>
            </a:extLst>
          </p:cNvPr>
          <p:cNvSpPr txBox="1">
            <a:spLocks/>
          </p:cNvSpPr>
          <p:nvPr/>
        </p:nvSpPr>
        <p:spPr>
          <a:xfrm>
            <a:off x="673746" y="2910803"/>
            <a:ext cx="2616101" cy="615553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16000" indent="-216000"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ja-JP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GMV</a:t>
            </a:r>
            <a:r>
              <a:rPr lang="ja-JP" altLang="en-US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が高いセラーは、</a:t>
            </a:r>
            <a:br>
              <a:rPr lang="en-US" altLang="ja-JP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</a:br>
            <a:r>
              <a:rPr lang="ja-JP" altLang="en-US" sz="1100" u="sng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クリエイターとの共創による</a:t>
            </a:r>
            <a:br>
              <a:rPr lang="en-US" altLang="ja-JP" sz="1100" u="sng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</a:br>
            <a:r>
              <a:rPr lang="ja-JP" altLang="en-US" sz="1100" u="sng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動画売り上げ比率</a:t>
            </a:r>
            <a:r>
              <a:rPr lang="ja-JP" altLang="en-US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も高い傾向にある。</a:t>
            </a:r>
          </a:p>
        </p:txBody>
      </p:sp>
      <p:graphicFrame>
        <p:nvGraphicFramePr>
          <p:cNvPr id="13" name="グラフ 12">
            <a:extLst>
              <a:ext uri="{FF2B5EF4-FFF2-40B4-BE49-F238E27FC236}">
                <a16:creationId xmlns:a16="http://schemas.microsoft.com/office/drawing/2014/main" id="{39A065AB-A014-49E8-B5F6-50BC411982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2786127"/>
              </p:ext>
            </p:extLst>
          </p:nvPr>
        </p:nvGraphicFramePr>
        <p:xfrm>
          <a:off x="4589525" y="1814237"/>
          <a:ext cx="3681924" cy="1970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AutoShape 5">
            <a:extLst>
              <a:ext uri="{FF2B5EF4-FFF2-40B4-BE49-F238E27FC236}">
                <a16:creationId xmlns:a16="http://schemas.microsoft.com/office/drawing/2014/main" id="{896EE3BC-5C0F-19A6-0A59-AB10621D8E65}"/>
              </a:ext>
            </a:extLst>
          </p:cNvPr>
          <p:cNvSpPr txBox="1">
            <a:spLocks/>
          </p:cNvSpPr>
          <p:nvPr/>
        </p:nvSpPr>
        <p:spPr>
          <a:xfrm>
            <a:off x="5397514" y="4243097"/>
            <a:ext cx="3108414" cy="46872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>
              <a:buClr>
                <a:schemeClr val="accent1"/>
              </a:buClr>
            </a:pPr>
            <a:r>
              <a:rPr lang="ja-JP" altLang="en-US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データ集計期間：</a:t>
            </a:r>
            <a:r>
              <a:rPr lang="en-US" altLang="ja-JP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2025</a:t>
            </a:r>
            <a:r>
              <a:rPr lang="ja-JP" altLang="en-US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年</a:t>
            </a:r>
            <a:r>
              <a:rPr lang="en-US" altLang="ja-JP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7</a:t>
            </a:r>
            <a:r>
              <a:rPr lang="ja-JP" altLang="en-US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月</a:t>
            </a:r>
            <a:r>
              <a:rPr lang="en-US" altLang="ja-JP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1</a:t>
            </a:r>
            <a:r>
              <a:rPr lang="ja-JP" altLang="en-US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日～</a:t>
            </a:r>
            <a:r>
              <a:rPr lang="en-US" altLang="ja-JP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11</a:t>
            </a:r>
            <a:r>
              <a:rPr lang="ja-JP" altLang="en-US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月</a:t>
            </a:r>
            <a:r>
              <a:rPr lang="en-US" altLang="ja-JP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30</a:t>
            </a:r>
            <a:r>
              <a:rPr lang="ja-JP" altLang="en-US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日</a:t>
            </a: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15F7D612-2C3E-F5B1-C1E2-925673FEE56D}"/>
              </a:ext>
            </a:extLst>
          </p:cNvPr>
          <p:cNvGrpSpPr/>
          <p:nvPr/>
        </p:nvGrpSpPr>
        <p:grpSpPr>
          <a:xfrm>
            <a:off x="5071296" y="4024931"/>
            <a:ext cx="2758871" cy="80284"/>
            <a:chOff x="4759569" y="4160520"/>
            <a:chExt cx="2758871" cy="80284"/>
          </a:xfrm>
        </p:grpSpPr>
        <p:sp>
          <p:nvSpPr>
            <p:cNvPr id="3" name="正方形/長方形 2">
              <a:extLst>
                <a:ext uri="{FF2B5EF4-FFF2-40B4-BE49-F238E27FC236}">
                  <a16:creationId xmlns:a16="http://schemas.microsoft.com/office/drawing/2014/main" id="{36C35F9E-C6AE-8B0C-911C-620ADD63F3C8}"/>
                </a:ext>
              </a:extLst>
            </p:cNvPr>
            <p:cNvSpPr/>
            <p:nvPr/>
          </p:nvSpPr>
          <p:spPr>
            <a:xfrm>
              <a:off x="4759569" y="4160520"/>
              <a:ext cx="74899" cy="748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A522F23B-F951-F582-A89D-C7979C651968}"/>
                </a:ext>
              </a:extLst>
            </p:cNvPr>
            <p:cNvSpPr/>
            <p:nvPr/>
          </p:nvSpPr>
          <p:spPr>
            <a:xfrm>
              <a:off x="6532760" y="4160520"/>
              <a:ext cx="74899" cy="7489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AutoShape 5">
              <a:extLst>
                <a:ext uri="{FF2B5EF4-FFF2-40B4-BE49-F238E27FC236}">
                  <a16:creationId xmlns:a16="http://schemas.microsoft.com/office/drawing/2014/main" id="{1EF9C70E-27DD-5E72-4C30-CB508644897C}"/>
                </a:ext>
              </a:extLst>
            </p:cNvPr>
            <p:cNvSpPr txBox="1">
              <a:spLocks/>
            </p:cNvSpPr>
            <p:nvPr/>
          </p:nvSpPr>
          <p:spPr>
            <a:xfrm>
              <a:off x="4859656" y="4170528"/>
              <a:ext cx="1402628" cy="70276"/>
            </a:xfrm>
            <a:prstGeom prst="rect">
              <a:avLst/>
            </a:prstGeom>
          </p:spPr>
          <p:txBody>
            <a:bodyPr wrap="non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7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3400" b="1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Display Black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buClr>
                  <a:schemeClr val="accent1"/>
                </a:buClr>
              </a:pPr>
              <a:r>
                <a:rPr lang="ja-JP" altLang="en-US" sz="600" b="0">
                  <a:solidFill>
                    <a:schemeClr val="tx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</a:rPr>
                <a:t>アフィリエイト動画</a:t>
              </a:r>
              <a:r>
                <a:rPr lang="en-US" altLang="ja-JP" sz="600" b="0">
                  <a:solidFill>
                    <a:schemeClr val="tx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</a:rPr>
                <a:t>(Affiliate Video)GMV</a:t>
              </a:r>
              <a:endParaRPr lang="ja-JP" altLang="en-US" sz="6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endParaRPr>
            </a:p>
          </p:txBody>
        </p:sp>
        <p:sp>
          <p:nvSpPr>
            <p:cNvPr id="14" name="AutoShape 5">
              <a:extLst>
                <a:ext uri="{FF2B5EF4-FFF2-40B4-BE49-F238E27FC236}">
                  <a16:creationId xmlns:a16="http://schemas.microsoft.com/office/drawing/2014/main" id="{CDFB758C-A08B-1E6C-1D56-D3B3CBD6B36D}"/>
                </a:ext>
              </a:extLst>
            </p:cNvPr>
            <p:cNvSpPr txBox="1">
              <a:spLocks/>
            </p:cNvSpPr>
            <p:nvPr/>
          </p:nvSpPr>
          <p:spPr>
            <a:xfrm>
              <a:off x="6639994" y="4170528"/>
              <a:ext cx="878446" cy="70276"/>
            </a:xfrm>
            <a:prstGeom prst="rect">
              <a:avLst/>
            </a:prstGeom>
          </p:spPr>
          <p:txBody>
            <a:bodyPr wrap="non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7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3400" b="1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Display Black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buClr>
                  <a:schemeClr val="accent1"/>
                </a:buClr>
              </a:pPr>
              <a:r>
                <a:rPr lang="ja-JP" altLang="en-US" sz="600" b="0">
                  <a:solidFill>
                    <a:schemeClr val="tx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</a:rPr>
                <a:t>自社動画</a:t>
              </a:r>
              <a:r>
                <a:rPr lang="en-US" altLang="ja-JP" sz="600" b="0">
                  <a:solidFill>
                    <a:schemeClr val="tx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</a:rPr>
                <a:t>(Self Video)GMV</a:t>
              </a:r>
              <a:endParaRPr lang="ja-JP" altLang="en-US" sz="6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endParaRPr>
            </a:p>
          </p:txBody>
        </p:sp>
      </p:grpSp>
      <p:sp>
        <p:nvSpPr>
          <p:cNvPr id="16" name="AutoShape 5">
            <a:extLst>
              <a:ext uri="{FF2B5EF4-FFF2-40B4-BE49-F238E27FC236}">
                <a16:creationId xmlns:a16="http://schemas.microsoft.com/office/drawing/2014/main" id="{B45F9859-E9A9-9255-3F65-832ACAE668FE}"/>
              </a:ext>
            </a:extLst>
          </p:cNvPr>
          <p:cNvSpPr txBox="1">
            <a:spLocks/>
          </p:cNvSpPr>
          <p:nvPr/>
        </p:nvSpPr>
        <p:spPr>
          <a:xfrm>
            <a:off x="4978511" y="3789949"/>
            <a:ext cx="3108414" cy="7034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accent1"/>
              </a:buClr>
            </a:pPr>
            <a:r>
              <a:rPr lang="en-US" altLang="ja-JP" sz="600" dirty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※Tier</a:t>
            </a:r>
            <a:r>
              <a:rPr lang="ja-JP" altLang="en-US" sz="600" dirty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（</a:t>
            </a:r>
            <a:r>
              <a:rPr lang="en-US" altLang="ja-JP" sz="600" dirty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T1〜T5</a:t>
            </a:r>
            <a:r>
              <a:rPr lang="ja-JP" altLang="en-US" sz="600" dirty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）：売上規模や実績に基づくセラーのランク区分</a:t>
            </a:r>
          </a:p>
        </p:txBody>
      </p:sp>
    </p:spTree>
    <p:extLst>
      <p:ext uri="{BB962C8B-B14F-4D97-AF65-F5344CB8AC3E}">
        <p14:creationId xmlns:p14="http://schemas.microsoft.com/office/powerpoint/2010/main" val="12297742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8EC308-925A-3AC4-40E5-DD97734D1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5">
            <a:extLst>
              <a:ext uri="{FF2B5EF4-FFF2-40B4-BE49-F238E27FC236}">
                <a16:creationId xmlns:a16="http://schemas.microsoft.com/office/drawing/2014/main" id="{02BAF01B-7A65-F398-BC21-0CE3604267BC}"/>
              </a:ext>
            </a:extLst>
          </p:cNvPr>
          <p:cNvSpPr txBox="1">
            <a:spLocks/>
          </p:cNvSpPr>
          <p:nvPr/>
        </p:nvSpPr>
        <p:spPr>
          <a:xfrm>
            <a:off x="431800" y="2403660"/>
            <a:ext cx="4667945" cy="454163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4000"/>
              </a:lnSpc>
            </a:pPr>
            <a:r>
              <a:rPr lang="ja-JP" altLang="en-US" sz="280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支援プログラムと参入優位性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689C48D-7F21-B63D-CC29-874BB2BC14E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5000"/>
          </a:blip>
          <a:stretch>
            <a:fillRect/>
          </a:stretch>
        </p:blipFill>
        <p:spPr>
          <a:xfrm>
            <a:off x="6864627" y="2356526"/>
            <a:ext cx="1813476" cy="2586870"/>
          </a:xfrm>
          <a:prstGeom prst="rect">
            <a:avLst/>
          </a:prstGeom>
        </p:spPr>
      </p:pic>
      <p:sp>
        <p:nvSpPr>
          <p:cNvPr id="19" name="角丸四角形 18">
            <a:extLst>
              <a:ext uri="{FF2B5EF4-FFF2-40B4-BE49-F238E27FC236}">
                <a16:creationId xmlns:a16="http://schemas.microsoft.com/office/drawing/2014/main" id="{0A4E21FC-FAE4-8D8F-DE53-846B76656E08}"/>
              </a:ext>
            </a:extLst>
          </p:cNvPr>
          <p:cNvSpPr/>
          <p:nvPr/>
        </p:nvSpPr>
        <p:spPr>
          <a:xfrm>
            <a:off x="431800" y="1912590"/>
            <a:ext cx="982221" cy="291939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en-US" altLang="ja-JP" sz="110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Section5</a:t>
            </a:r>
          </a:p>
        </p:txBody>
      </p:sp>
    </p:spTree>
    <p:extLst>
      <p:ext uri="{BB962C8B-B14F-4D97-AF65-F5344CB8AC3E}">
        <p14:creationId xmlns:p14="http://schemas.microsoft.com/office/powerpoint/2010/main" val="1268770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DCE47-BD58-222E-BF89-DF00B0D23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">
            <a:extLst>
              <a:ext uri="{FF2B5EF4-FFF2-40B4-BE49-F238E27FC236}">
                <a16:creationId xmlns:a16="http://schemas.microsoft.com/office/drawing/2014/main" id="{BE80A384-F5C8-D76F-ECCD-1ECDCF186166}"/>
              </a:ext>
            </a:extLst>
          </p:cNvPr>
          <p:cNvSpPr txBox="1">
            <a:spLocks/>
          </p:cNvSpPr>
          <p:nvPr/>
        </p:nvSpPr>
        <p:spPr>
          <a:xfrm>
            <a:off x="428766" y="699523"/>
            <a:ext cx="7492076" cy="284812"/>
          </a:xfrm>
          <a:prstGeom prst="rect">
            <a:avLst/>
          </a:prstGeom>
        </p:spPr>
        <p:txBody>
          <a:bodyPr lIns="0" tIns="0" rIns="0" bIns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</a:pPr>
            <a:r>
              <a:rPr lang="en-US" altLang="ja-JP" sz="2000">
                <a:solidFill>
                  <a:schemeClr val="accent2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1.  </a:t>
            </a:r>
            <a:r>
              <a:rPr lang="en-US" altLang="ja-JP" sz="20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TikTok Shop</a:t>
            </a:r>
            <a:r>
              <a:rPr lang="ja-JP" altLang="en-US" sz="20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ブランド支援プログラム</a:t>
            </a: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B7C70396-77B1-BB1F-E9A8-2C71D1A1E5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6962322"/>
              </p:ext>
            </p:extLst>
          </p:nvPr>
        </p:nvGraphicFramePr>
        <p:xfrm>
          <a:off x="431800" y="1122215"/>
          <a:ext cx="8280400" cy="3394228"/>
        </p:xfrm>
        <a:graphic>
          <a:graphicData uri="http://schemas.openxmlformats.org/drawingml/2006/table">
            <a:tbl>
              <a:tblPr/>
              <a:tblGrid>
                <a:gridCol w="3197496">
                  <a:extLst>
                    <a:ext uri="{9D8B030D-6E8A-4147-A177-3AD203B41FA5}">
                      <a16:colId xmlns:a16="http://schemas.microsoft.com/office/drawing/2014/main" val="873954946"/>
                    </a:ext>
                  </a:extLst>
                </a:gridCol>
                <a:gridCol w="5082904">
                  <a:extLst>
                    <a:ext uri="{9D8B030D-6E8A-4147-A177-3AD203B41FA5}">
                      <a16:colId xmlns:a16="http://schemas.microsoft.com/office/drawing/2014/main" val="1695846854"/>
                    </a:ext>
                  </a:extLst>
                </a:gridCol>
              </a:tblGrid>
              <a:tr h="433984"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ct val="135000"/>
                        </a:lnSpc>
                        <a:buNone/>
                      </a:pPr>
                      <a:r>
                        <a:rPr lang="ja-JP" altLang="en-US" sz="1050" b="1" i="0">
                          <a:solidFill>
                            <a:schemeClr val="bg1"/>
                          </a:solidFill>
                          <a:effectLst/>
                          <a:latin typeface="Noto Sans JP" panose="020B0200000000000000" pitchFamily="34" charset="-128"/>
                          <a:ea typeface="Noto Sans JP" panose="020B0200000000000000" pitchFamily="34" charset="-128"/>
                        </a:rPr>
                        <a:t>項目</a:t>
                      </a:r>
                    </a:p>
                  </a:txBody>
                  <a:tcPr marL="108000" marR="108000" marT="36000" marB="108000" anchor="ctr">
                    <a:lnL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ct val="135000"/>
                        </a:lnSpc>
                        <a:buNone/>
                      </a:pPr>
                      <a:r>
                        <a:rPr lang="ja-JP" altLang="en-US" sz="1050" b="1" i="0">
                          <a:solidFill>
                            <a:schemeClr val="bg1"/>
                          </a:solidFill>
                          <a:effectLst/>
                          <a:latin typeface="Noto Sans JP" panose="020B0200000000000000" pitchFamily="34" charset="-128"/>
                          <a:ea typeface="Noto Sans JP" panose="020B0200000000000000" pitchFamily="34" charset="-128"/>
                        </a:rPr>
                        <a:t>支援内容</a:t>
                      </a:r>
                      <a:endParaRPr lang="en-US" altLang="ja-JP" sz="1050" b="1" i="0">
                        <a:solidFill>
                          <a:schemeClr val="bg1"/>
                        </a:solidFill>
                        <a:effectLst/>
                        <a:latin typeface="Noto Sans JP" panose="020B0200000000000000" pitchFamily="34" charset="-128"/>
                        <a:ea typeface="Noto Sans JP" panose="020B0200000000000000" pitchFamily="34" charset="-128"/>
                      </a:endParaRPr>
                    </a:p>
                  </a:txBody>
                  <a:tcPr marL="108000" marR="108000" marT="36000" marB="108000" anchor="ctr">
                    <a:lnL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36310"/>
                  </a:ext>
                </a:extLst>
              </a:tr>
              <a:tr h="740061">
                <a:tc>
                  <a:txBody>
                    <a:bodyPr/>
                    <a:lstStyle/>
                    <a:p>
                      <a:pPr algn="l" fontAlgn="ctr" latinLnBrk="0">
                        <a:lnSpc>
                          <a:spcPct val="135000"/>
                        </a:lnSpc>
                        <a:buNone/>
                      </a:pPr>
                      <a:r>
                        <a:rPr lang="ja-JP" altLang="en-US" sz="1100" b="1" i="0">
                          <a:solidFill>
                            <a:srgbClr val="000000"/>
                          </a:solidFill>
                          <a:effectLst/>
                          <a:latin typeface="Noto Sans JP ExtraBold" panose="020B0200000000000000" pitchFamily="34" charset="-128"/>
                          <a:ea typeface="Noto Sans JP ExtraBold" panose="020B0200000000000000" pitchFamily="34" charset="-128"/>
                        </a:rPr>
                        <a:t>オンボーディング支援</a:t>
                      </a:r>
                      <a:endParaRPr lang="en-US" altLang="ja-JP" sz="1100" b="1" i="0">
                        <a:solidFill>
                          <a:srgbClr val="000000"/>
                        </a:solidFill>
                        <a:effectLst/>
                        <a:latin typeface="Noto Sans JP ExtraBold" panose="020B0200000000000000" pitchFamily="34" charset="-128"/>
                        <a:ea typeface="Noto Sans JP ExtraBold" panose="020B0200000000000000" pitchFamily="34" charset="-128"/>
                      </a:endParaRPr>
                    </a:p>
                  </a:txBody>
                  <a:tcPr marL="630000" marR="108000" marT="36000" marB="72000" anchor="ctr">
                    <a:lnL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>
                        <a:lnSpc>
                          <a:spcPct val="135000"/>
                        </a:lnSpc>
                        <a:buNone/>
                      </a:pPr>
                      <a:r>
                        <a:rPr lang="ja-JP" altLang="en-US" sz="1100" b="0" i="0">
                          <a:solidFill>
                            <a:srgbClr val="000000"/>
                          </a:solidFill>
                          <a:effectLst/>
                          <a:latin typeface="Noto Sans JP Medium" panose="020B0200000000000000" pitchFamily="34" charset="-128"/>
                          <a:ea typeface="Noto Sans JP Medium" panose="020B0200000000000000" pitchFamily="34" charset="-128"/>
                        </a:rPr>
                        <a:t>登録・審査・商品設定を専任チームが伴走</a:t>
                      </a:r>
                      <a:endParaRPr lang="en-US" sz="1100" b="0" i="0">
                        <a:solidFill>
                          <a:srgbClr val="000000"/>
                        </a:solidFill>
                        <a:effectLst/>
                        <a:latin typeface="Noto Sans JP Medium" panose="020B0200000000000000" pitchFamily="34" charset="-128"/>
                        <a:ea typeface="Noto Sans JP Medium" panose="020B0200000000000000" pitchFamily="34" charset="-128"/>
                      </a:endParaRPr>
                    </a:p>
                  </a:txBody>
                  <a:tcPr marL="108000" marR="108000" marT="36000" marB="72000" anchor="ctr">
                    <a:lnL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550119"/>
                  </a:ext>
                </a:extLst>
              </a:tr>
              <a:tr h="740061">
                <a:tc>
                  <a:txBody>
                    <a:bodyPr/>
                    <a:lstStyle/>
                    <a:p>
                      <a:pPr algn="l" fontAlgn="ctr" latinLnBrk="0">
                        <a:lnSpc>
                          <a:spcPct val="135000"/>
                        </a:lnSpc>
                        <a:buNone/>
                      </a:pPr>
                      <a:r>
                        <a:rPr lang="ja-JP" altLang="en-US" sz="1100" b="1" i="0">
                          <a:solidFill>
                            <a:srgbClr val="000000"/>
                          </a:solidFill>
                          <a:effectLst/>
                          <a:latin typeface="Noto Sans JP ExtraBold" panose="020B0200000000000000" pitchFamily="34" charset="-128"/>
                          <a:ea typeface="Noto Sans JP ExtraBold" panose="020B0200000000000000" pitchFamily="34" charset="-128"/>
                        </a:rPr>
                        <a:t>コンテンツ制作支援</a:t>
                      </a:r>
                      <a:endParaRPr lang="en-US" altLang="ja-JP" sz="1100" b="1" i="0">
                        <a:solidFill>
                          <a:srgbClr val="000000"/>
                        </a:solidFill>
                        <a:effectLst/>
                        <a:latin typeface="Noto Sans JP ExtraBold" panose="020B0200000000000000" pitchFamily="34" charset="-128"/>
                        <a:ea typeface="Noto Sans JP ExtraBold" panose="020B0200000000000000" pitchFamily="34" charset="-128"/>
                      </a:endParaRPr>
                    </a:p>
                  </a:txBody>
                  <a:tcPr marL="630000" marR="108000" marT="36000" marB="72000" anchor="ctr">
                    <a:lnL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>
                        <a:lnSpc>
                          <a:spcPct val="135000"/>
                        </a:lnSpc>
                        <a:buNone/>
                      </a:pPr>
                      <a:r>
                        <a:rPr lang="ja-JP" altLang="en-US" sz="1100" b="0" i="0">
                          <a:solidFill>
                            <a:srgbClr val="000000"/>
                          </a:solidFill>
                          <a:effectLst/>
                          <a:latin typeface="Noto Sans JP Medium" panose="020B0200000000000000" pitchFamily="34" charset="-128"/>
                          <a:ea typeface="Noto Sans JP Medium" panose="020B0200000000000000" pitchFamily="34" charset="-128"/>
                        </a:rPr>
                        <a:t>動画テンプレート／ライブ台本ノウハウ</a:t>
                      </a:r>
                    </a:p>
                  </a:txBody>
                  <a:tcPr marL="108000" marR="108000" marT="36000" marB="72000" anchor="ctr">
                    <a:lnL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2338038"/>
                  </a:ext>
                </a:extLst>
              </a:tr>
              <a:tr h="740061">
                <a:tc>
                  <a:txBody>
                    <a:bodyPr/>
                    <a:lstStyle/>
                    <a:p>
                      <a:pPr algn="l" fontAlgn="ctr" latinLnBrk="0">
                        <a:lnSpc>
                          <a:spcPct val="135000"/>
                        </a:lnSpc>
                        <a:buNone/>
                      </a:pPr>
                      <a:r>
                        <a:rPr lang="ja-JP" altLang="en-US" sz="1100" b="1" i="0">
                          <a:solidFill>
                            <a:srgbClr val="000000"/>
                          </a:solidFill>
                          <a:effectLst/>
                          <a:latin typeface="Noto Sans JP ExtraBold" panose="020B0200000000000000" pitchFamily="34" charset="-128"/>
                          <a:ea typeface="Noto Sans JP ExtraBold" panose="020B0200000000000000" pitchFamily="34" charset="-128"/>
                        </a:rPr>
                        <a:t>クリエイター連携支援</a:t>
                      </a:r>
                      <a:endParaRPr lang="en-US" altLang="ja-JP" sz="1100" b="1" i="0">
                        <a:solidFill>
                          <a:srgbClr val="000000"/>
                        </a:solidFill>
                        <a:effectLst/>
                        <a:latin typeface="Noto Sans JP ExtraBold" panose="020B0200000000000000" pitchFamily="34" charset="-128"/>
                        <a:ea typeface="Noto Sans JP ExtraBold" panose="020B0200000000000000" pitchFamily="34" charset="-128"/>
                      </a:endParaRPr>
                    </a:p>
                  </a:txBody>
                  <a:tcPr marL="630000" marR="108000" marT="36000" marB="72000" anchor="ctr">
                    <a:lnL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>
                        <a:lnSpc>
                          <a:spcPct val="135000"/>
                        </a:lnSpc>
                        <a:buNone/>
                      </a:pPr>
                      <a:r>
                        <a:rPr lang="ja-JP" altLang="en-US" sz="1100" b="0" i="0">
                          <a:solidFill>
                            <a:srgbClr val="000000"/>
                          </a:solidFill>
                          <a:effectLst/>
                          <a:latin typeface="Noto Sans JP Medium" panose="020B0200000000000000" pitchFamily="34" charset="-128"/>
                          <a:ea typeface="Noto Sans JP Medium" panose="020B0200000000000000" pitchFamily="34" charset="-128"/>
                        </a:rPr>
                        <a:t>最適パートナー推薦・成果報酬管理の参考情報</a:t>
                      </a:r>
                    </a:p>
                  </a:txBody>
                  <a:tcPr marL="108000" marR="108000" marT="36000" marB="72000" anchor="ctr">
                    <a:lnL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2218244"/>
                  </a:ext>
                </a:extLst>
              </a:tr>
              <a:tr h="740061">
                <a:tc>
                  <a:txBody>
                    <a:bodyPr/>
                    <a:lstStyle/>
                    <a:p>
                      <a:pPr algn="l" fontAlgn="ctr" latinLnBrk="0">
                        <a:lnSpc>
                          <a:spcPct val="135000"/>
                        </a:lnSpc>
                        <a:buNone/>
                      </a:pPr>
                      <a:r>
                        <a:rPr lang="ja-JP" altLang="en-US" sz="1100" b="1" i="0">
                          <a:solidFill>
                            <a:srgbClr val="000000"/>
                          </a:solidFill>
                          <a:effectLst/>
                          <a:latin typeface="Noto Sans JP ExtraBold" panose="020B0200000000000000" pitchFamily="34" charset="-128"/>
                          <a:ea typeface="Noto Sans JP ExtraBold" panose="020B0200000000000000" pitchFamily="34" charset="-128"/>
                        </a:rPr>
                        <a:t>広告＆露出支援</a:t>
                      </a:r>
                      <a:endParaRPr lang="en-US" altLang="ja-JP" sz="1100" b="1" i="0">
                        <a:solidFill>
                          <a:srgbClr val="000000"/>
                        </a:solidFill>
                        <a:effectLst/>
                        <a:latin typeface="Noto Sans JP ExtraBold" panose="020B0200000000000000" pitchFamily="34" charset="-128"/>
                        <a:ea typeface="Noto Sans JP ExtraBold" panose="020B0200000000000000" pitchFamily="34" charset="-128"/>
                      </a:endParaRPr>
                    </a:p>
                  </a:txBody>
                  <a:tcPr marL="630000" marR="108000" marT="36000" marB="72000" anchor="ctr">
                    <a:lnL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>
                        <a:lnSpc>
                          <a:spcPct val="135000"/>
                        </a:lnSpc>
                        <a:buNone/>
                      </a:pPr>
                      <a:r>
                        <a:rPr lang="en-US" altLang="ja-JP" sz="1100" b="0" i="0">
                          <a:solidFill>
                            <a:srgbClr val="000000"/>
                          </a:solidFill>
                          <a:effectLst/>
                          <a:latin typeface="Noto Sans JP Medium" panose="020B0200000000000000" pitchFamily="34" charset="-128"/>
                          <a:ea typeface="Noto Sans JP Medium" panose="020B0200000000000000" pitchFamily="34" charset="-128"/>
                        </a:rPr>
                        <a:t>TikTok</a:t>
                      </a:r>
                      <a:r>
                        <a:rPr lang="ja-JP" altLang="en-US" sz="1100" b="0" i="0">
                          <a:solidFill>
                            <a:srgbClr val="000000"/>
                          </a:solidFill>
                          <a:effectLst/>
                          <a:latin typeface="Noto Sans JP Medium" panose="020B0200000000000000" pitchFamily="34" charset="-128"/>
                          <a:ea typeface="Noto Sans JP Medium" panose="020B0200000000000000" pitchFamily="34" charset="-128"/>
                        </a:rPr>
                        <a:t>内レコメンド／キャンペーン連動枠の告知</a:t>
                      </a:r>
                      <a:endParaRPr lang="en-US" sz="1100" b="0" i="0">
                        <a:solidFill>
                          <a:srgbClr val="000000"/>
                        </a:solidFill>
                        <a:effectLst/>
                        <a:latin typeface="Noto Sans JP Medium" panose="020B0200000000000000" pitchFamily="34" charset="-128"/>
                        <a:ea typeface="Noto Sans JP Medium" panose="020B0200000000000000" pitchFamily="34" charset="-128"/>
                      </a:endParaRPr>
                    </a:p>
                  </a:txBody>
                  <a:tcPr marL="108000" marR="108000" marT="36000" marB="72000" anchor="ctr">
                    <a:lnL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5192122"/>
                  </a:ext>
                </a:extLst>
              </a:tr>
            </a:tbl>
          </a:graphicData>
        </a:graphic>
      </p:graphicFrame>
      <p:pic>
        <p:nvPicPr>
          <p:cNvPr id="9" name="図 8" descr="挿絵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70B7863D-E8A3-A7EC-7382-8CA302E26F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077" y="3259270"/>
            <a:ext cx="311197" cy="311197"/>
          </a:xfrm>
          <a:prstGeom prst="rect">
            <a:avLst/>
          </a:prstGeom>
        </p:spPr>
      </p:pic>
      <p:pic>
        <p:nvPicPr>
          <p:cNvPr id="15" name="図 14" descr="時計, メーター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8E5E0584-0407-141B-0DBE-9F41C4CEBF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702" y="4021285"/>
            <a:ext cx="311198" cy="311198"/>
          </a:xfrm>
          <a:prstGeom prst="rect">
            <a:avLst/>
          </a:prstGeom>
        </p:spPr>
      </p:pic>
      <p:pic>
        <p:nvPicPr>
          <p:cNvPr id="17" name="図 16" descr="文字が書かれている&#10;&#10;AI 生成コンテンツは誤りを含む可能性があります。">
            <a:extLst>
              <a:ext uri="{FF2B5EF4-FFF2-40B4-BE49-F238E27FC236}">
                <a16:creationId xmlns:a16="http://schemas.microsoft.com/office/drawing/2014/main" id="{66C63086-A5DA-4151-4A14-8EB9FC3F0A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575" y="1721308"/>
            <a:ext cx="373075" cy="373075"/>
          </a:xfrm>
          <a:prstGeom prst="rect">
            <a:avLst/>
          </a:prstGeom>
        </p:spPr>
      </p:pic>
      <p:pic>
        <p:nvPicPr>
          <p:cNvPr id="19" name="図 18" descr="挿絵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7E0EEE65-6E8E-B5FD-207B-7339A42C1E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825" y="2418100"/>
            <a:ext cx="434952" cy="43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7072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1913F-4C26-F08D-BF9D-DD640ED87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10">
            <a:extLst>
              <a:ext uri="{FF2B5EF4-FFF2-40B4-BE49-F238E27FC236}">
                <a16:creationId xmlns:a16="http://schemas.microsoft.com/office/drawing/2014/main" id="{851ACD7B-5BB7-2293-79C1-FF73505E7846}"/>
              </a:ext>
            </a:extLst>
          </p:cNvPr>
          <p:cNvSpPr/>
          <p:nvPr/>
        </p:nvSpPr>
        <p:spPr>
          <a:xfrm rot="5400000">
            <a:off x="4734197" y="536796"/>
            <a:ext cx="3392581" cy="4563423"/>
          </a:xfrm>
          <a:prstGeom prst="roundRect">
            <a:avLst>
              <a:gd name="adj" fmla="val 6512"/>
            </a:avLst>
          </a:prstGeom>
          <a:solidFill>
            <a:srgbClr val="FFFF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角丸四角形 9">
            <a:extLst>
              <a:ext uri="{FF2B5EF4-FFF2-40B4-BE49-F238E27FC236}">
                <a16:creationId xmlns:a16="http://schemas.microsoft.com/office/drawing/2014/main" id="{D92E29F3-01D9-F207-4AD5-2C3FAF2F10F3}"/>
              </a:ext>
            </a:extLst>
          </p:cNvPr>
          <p:cNvSpPr/>
          <p:nvPr/>
        </p:nvSpPr>
        <p:spPr>
          <a:xfrm rot="5400000">
            <a:off x="519859" y="1034156"/>
            <a:ext cx="3392581" cy="3568700"/>
          </a:xfrm>
          <a:prstGeom prst="roundRect">
            <a:avLst>
              <a:gd name="adj" fmla="val 6512"/>
            </a:avLst>
          </a:prstGeom>
          <a:solidFill>
            <a:schemeClr val="lt1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AutoShape 5">
            <a:extLst>
              <a:ext uri="{FF2B5EF4-FFF2-40B4-BE49-F238E27FC236}">
                <a16:creationId xmlns:a16="http://schemas.microsoft.com/office/drawing/2014/main" id="{4CAD3920-69A4-56DD-BBC5-F55994F433A5}"/>
              </a:ext>
            </a:extLst>
          </p:cNvPr>
          <p:cNvSpPr txBox="1">
            <a:spLocks/>
          </p:cNvSpPr>
          <p:nvPr/>
        </p:nvSpPr>
        <p:spPr>
          <a:xfrm>
            <a:off x="428766" y="699523"/>
            <a:ext cx="7492076" cy="284812"/>
          </a:xfrm>
          <a:prstGeom prst="rect">
            <a:avLst/>
          </a:prstGeom>
        </p:spPr>
        <p:txBody>
          <a:bodyPr lIns="0" tIns="0" rIns="0" bIns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</a:pPr>
            <a:r>
              <a:rPr lang="en-US" altLang="ja-JP" sz="2000">
                <a:solidFill>
                  <a:schemeClr val="accent2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2.  </a:t>
            </a:r>
            <a:r>
              <a:rPr lang="ja-JP" altLang="en-US" sz="20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参入タイミングと優位性</a:t>
            </a:r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624C05FE-4AA9-1DE6-ADC6-2DAF793E1A14}"/>
              </a:ext>
            </a:extLst>
          </p:cNvPr>
          <p:cNvSpPr txBox="1">
            <a:spLocks/>
          </p:cNvSpPr>
          <p:nvPr/>
        </p:nvSpPr>
        <p:spPr>
          <a:xfrm>
            <a:off x="719892" y="2028264"/>
            <a:ext cx="2945820" cy="615553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44000" indent="-144000"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ja-JP" altLang="en-US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現時点で、</a:t>
            </a:r>
            <a:r>
              <a:rPr lang="en-US" altLang="ja-JP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TikTok Shop</a:t>
            </a:r>
            <a:r>
              <a:rPr lang="ja-JP" altLang="en-US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日本は、</a:t>
            </a:r>
            <a:br>
              <a:rPr lang="en-US" altLang="ja-JP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</a:br>
            <a:r>
              <a:rPr lang="ja-JP" altLang="en-US" sz="1100" u="sng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主要マーケットの中でもトップクラスの</a:t>
            </a:r>
            <a:br>
              <a:rPr lang="en-US" altLang="ja-JP" sz="1100" u="sng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</a:br>
            <a:r>
              <a:rPr lang="ja-JP" altLang="en-US" sz="1100" u="sng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成長スピード</a:t>
            </a:r>
            <a:r>
              <a:rPr lang="ja-JP" altLang="en-US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です。</a:t>
            </a:r>
          </a:p>
        </p:txBody>
      </p:sp>
      <p:sp>
        <p:nvSpPr>
          <p:cNvPr id="7" name="AutoShape 4">
            <a:extLst>
              <a:ext uri="{FF2B5EF4-FFF2-40B4-BE49-F238E27FC236}">
                <a16:creationId xmlns:a16="http://schemas.microsoft.com/office/drawing/2014/main" id="{3D95CE87-554D-A873-AB32-122838257FDF}"/>
              </a:ext>
            </a:extLst>
          </p:cNvPr>
          <p:cNvSpPr txBox="1">
            <a:spLocks/>
          </p:cNvSpPr>
          <p:nvPr/>
        </p:nvSpPr>
        <p:spPr>
          <a:xfrm>
            <a:off x="719891" y="2837676"/>
            <a:ext cx="3069445" cy="615553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44000" indent="-144000"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ja-JP" altLang="en-US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日本特有の強み：</a:t>
            </a:r>
            <a:br>
              <a:rPr lang="en-US" altLang="ja-JP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</a:br>
            <a:r>
              <a:rPr lang="ja-JP" altLang="en-US" sz="1100" b="1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「品質」「ストーリーテリング」「信頼」</a:t>
            </a:r>
            <a:r>
              <a:rPr lang="ja-JP" altLang="en-US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が動画に強く反映される。</a:t>
            </a:r>
          </a:p>
        </p:txBody>
      </p:sp>
      <p:graphicFrame>
        <p:nvGraphicFramePr>
          <p:cNvPr id="13" name="グラフ 12">
            <a:extLst>
              <a:ext uri="{FF2B5EF4-FFF2-40B4-BE49-F238E27FC236}">
                <a16:creationId xmlns:a16="http://schemas.microsoft.com/office/drawing/2014/main" id="{47C37370-4C88-4AEF-955F-1693EF6B3D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0657180"/>
              </p:ext>
            </p:extLst>
          </p:nvPr>
        </p:nvGraphicFramePr>
        <p:xfrm>
          <a:off x="4440219" y="1886586"/>
          <a:ext cx="4038132" cy="22186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AutoShape 5">
            <a:extLst>
              <a:ext uri="{FF2B5EF4-FFF2-40B4-BE49-F238E27FC236}">
                <a16:creationId xmlns:a16="http://schemas.microsoft.com/office/drawing/2014/main" id="{04EC8BE9-FCAE-770D-B0B1-372613256421}"/>
              </a:ext>
            </a:extLst>
          </p:cNvPr>
          <p:cNvSpPr txBox="1">
            <a:spLocks/>
          </p:cNvSpPr>
          <p:nvPr/>
        </p:nvSpPr>
        <p:spPr>
          <a:xfrm>
            <a:off x="4876280" y="1518344"/>
            <a:ext cx="3108414" cy="209866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5000"/>
              </a:lnSpc>
              <a:buClr>
                <a:schemeClr val="accent1"/>
              </a:buClr>
            </a:pPr>
            <a:r>
              <a:rPr lang="ja-JP" altLang="en-US" sz="12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主要マーケットの</a:t>
            </a:r>
            <a:r>
              <a:rPr lang="en-US" altLang="ja-JP" sz="12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GMV</a:t>
            </a:r>
            <a:r>
              <a:rPr lang="ja-JP" altLang="en-US" sz="12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推移の比較</a:t>
            </a:r>
            <a:endParaRPr lang="ja-JP" altLang="en-US" sz="900">
              <a:solidFill>
                <a:schemeClr val="tx1"/>
              </a:solidFill>
              <a:latin typeface="Noto Sans JP ExtraBold" panose="020B0200000000000000" pitchFamily="34" charset="-128"/>
              <a:ea typeface="Noto Sans JP ExtraBold" panose="020B0200000000000000" pitchFamily="34" charset="-128"/>
            </a:endParaRPr>
          </a:p>
        </p:txBody>
      </p:sp>
      <p:sp>
        <p:nvSpPr>
          <p:cNvPr id="2" name="AutoShape 5">
            <a:extLst>
              <a:ext uri="{FF2B5EF4-FFF2-40B4-BE49-F238E27FC236}">
                <a16:creationId xmlns:a16="http://schemas.microsoft.com/office/drawing/2014/main" id="{CD751524-0F03-E78A-74CD-A11A04E6DA5D}"/>
              </a:ext>
            </a:extLst>
          </p:cNvPr>
          <p:cNvSpPr txBox="1">
            <a:spLocks/>
          </p:cNvSpPr>
          <p:nvPr/>
        </p:nvSpPr>
        <p:spPr>
          <a:xfrm>
            <a:off x="5397514" y="4243097"/>
            <a:ext cx="3108414" cy="46872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>
              <a:buClr>
                <a:schemeClr val="accent1"/>
              </a:buClr>
            </a:pPr>
            <a:r>
              <a:rPr lang="ja-JP" altLang="en-US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データ集計期間：</a:t>
            </a:r>
            <a:r>
              <a:rPr lang="en-US" altLang="ja-JP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2025</a:t>
            </a:r>
            <a:r>
              <a:rPr lang="ja-JP" altLang="en-US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年</a:t>
            </a:r>
            <a:r>
              <a:rPr lang="en-US" altLang="ja-JP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7</a:t>
            </a:r>
            <a:r>
              <a:rPr lang="ja-JP" altLang="en-US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月</a:t>
            </a:r>
            <a:r>
              <a:rPr lang="en-US" altLang="ja-JP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1</a:t>
            </a:r>
            <a:r>
              <a:rPr lang="ja-JP" altLang="en-US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日～</a:t>
            </a:r>
            <a:r>
              <a:rPr lang="en-US" altLang="ja-JP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11</a:t>
            </a:r>
            <a:r>
              <a:rPr lang="ja-JP" altLang="en-US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月</a:t>
            </a:r>
            <a:r>
              <a:rPr lang="en-US" altLang="ja-JP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30</a:t>
            </a:r>
            <a:r>
              <a:rPr lang="ja-JP" altLang="en-US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3759920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40B0A7-612B-03F3-5105-07DAE80B8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グループ化 57">
            <a:extLst>
              <a:ext uri="{FF2B5EF4-FFF2-40B4-BE49-F238E27FC236}">
                <a16:creationId xmlns:a16="http://schemas.microsoft.com/office/drawing/2014/main" id="{BFE0A6B3-6747-8774-30F7-70D52D06C5D8}"/>
              </a:ext>
            </a:extLst>
          </p:cNvPr>
          <p:cNvGrpSpPr/>
          <p:nvPr/>
        </p:nvGrpSpPr>
        <p:grpSpPr>
          <a:xfrm>
            <a:off x="833429" y="3437342"/>
            <a:ext cx="680648" cy="482600"/>
            <a:chOff x="613247" y="3354213"/>
            <a:chExt cx="680648" cy="482600"/>
          </a:xfrm>
        </p:grpSpPr>
        <p:pic>
          <p:nvPicPr>
            <p:cNvPr id="59" name="Picture 7">
              <a:extLst>
                <a:ext uri="{FF2B5EF4-FFF2-40B4-BE49-F238E27FC236}">
                  <a16:creationId xmlns:a16="http://schemas.microsoft.com/office/drawing/2014/main" id="{5F684BEE-A9DE-7642-3CFA-D0E9A038AF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932060" y="3354213"/>
              <a:ext cx="361835" cy="482600"/>
            </a:xfrm>
            <a:prstGeom prst="rect">
              <a:avLst/>
            </a:prstGeom>
            <a:ln w="12700">
              <a:noFill/>
              <a:prstDash val="solid"/>
            </a:ln>
          </p:spPr>
        </p:pic>
        <p:pic>
          <p:nvPicPr>
            <p:cNvPr id="60" name="Picture 7">
              <a:extLst>
                <a:ext uri="{FF2B5EF4-FFF2-40B4-BE49-F238E27FC236}">
                  <a16:creationId xmlns:a16="http://schemas.microsoft.com/office/drawing/2014/main" id="{2A1F0E01-D201-3134-CED4-DB2397C31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613247" y="3354213"/>
              <a:ext cx="361835" cy="482600"/>
            </a:xfrm>
            <a:prstGeom prst="rect">
              <a:avLst/>
            </a:prstGeom>
            <a:ln w="12700">
              <a:noFill/>
              <a:prstDash val="solid"/>
            </a:ln>
          </p:spPr>
        </p:pic>
      </p:grpSp>
      <p:grpSp>
        <p:nvGrpSpPr>
          <p:cNvPr id="61" name="グループ化 60">
            <a:extLst>
              <a:ext uri="{FF2B5EF4-FFF2-40B4-BE49-F238E27FC236}">
                <a16:creationId xmlns:a16="http://schemas.microsoft.com/office/drawing/2014/main" id="{473EBC3B-F04E-09BE-CA2B-5D257E4A8238}"/>
              </a:ext>
            </a:extLst>
          </p:cNvPr>
          <p:cNvGrpSpPr/>
          <p:nvPr/>
        </p:nvGrpSpPr>
        <p:grpSpPr>
          <a:xfrm>
            <a:off x="7559121" y="4040013"/>
            <a:ext cx="680648" cy="482600"/>
            <a:chOff x="613247" y="3354213"/>
            <a:chExt cx="680648" cy="482600"/>
          </a:xfrm>
        </p:grpSpPr>
        <p:pic>
          <p:nvPicPr>
            <p:cNvPr id="62" name="Picture 7">
              <a:extLst>
                <a:ext uri="{FF2B5EF4-FFF2-40B4-BE49-F238E27FC236}">
                  <a16:creationId xmlns:a16="http://schemas.microsoft.com/office/drawing/2014/main" id="{DBC7F9A5-F484-E3D7-1F46-BA843E3A3D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932060" y="3354213"/>
              <a:ext cx="361835" cy="482600"/>
            </a:xfrm>
            <a:prstGeom prst="rect">
              <a:avLst/>
            </a:prstGeom>
            <a:ln w="12700">
              <a:noFill/>
              <a:prstDash val="solid"/>
            </a:ln>
          </p:spPr>
        </p:pic>
        <p:pic>
          <p:nvPicPr>
            <p:cNvPr id="63" name="Picture 7">
              <a:extLst>
                <a:ext uri="{FF2B5EF4-FFF2-40B4-BE49-F238E27FC236}">
                  <a16:creationId xmlns:a16="http://schemas.microsoft.com/office/drawing/2014/main" id="{BBF0D37A-FF43-7E3A-4998-970423719F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613247" y="3354213"/>
              <a:ext cx="361835" cy="482600"/>
            </a:xfrm>
            <a:prstGeom prst="rect">
              <a:avLst/>
            </a:prstGeom>
            <a:ln w="12700">
              <a:noFill/>
              <a:prstDash val="solid"/>
            </a:ln>
          </p:spPr>
        </p:pic>
      </p:grpSp>
      <p:sp>
        <p:nvSpPr>
          <p:cNvPr id="6" name="AutoShape 5">
            <a:extLst>
              <a:ext uri="{FF2B5EF4-FFF2-40B4-BE49-F238E27FC236}">
                <a16:creationId xmlns:a16="http://schemas.microsoft.com/office/drawing/2014/main" id="{561DC461-B4CA-2BB4-EEBB-1E5E69AC4503}"/>
              </a:ext>
            </a:extLst>
          </p:cNvPr>
          <p:cNvSpPr txBox="1">
            <a:spLocks/>
          </p:cNvSpPr>
          <p:nvPr/>
        </p:nvSpPr>
        <p:spPr>
          <a:xfrm>
            <a:off x="428766" y="699523"/>
            <a:ext cx="7492076" cy="284812"/>
          </a:xfrm>
          <a:prstGeom prst="rect">
            <a:avLst/>
          </a:prstGeom>
        </p:spPr>
        <p:txBody>
          <a:bodyPr lIns="0" tIns="0" rIns="0" bIns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</a:pPr>
            <a:r>
              <a:rPr lang="en-US" altLang="ja-JP" sz="2000">
                <a:solidFill>
                  <a:schemeClr val="accent2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3.  </a:t>
            </a:r>
            <a:r>
              <a:rPr lang="ja-JP" altLang="en-US" sz="20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導入ステップ</a:t>
            </a:r>
          </a:p>
        </p:txBody>
      </p:sp>
      <p:sp>
        <p:nvSpPr>
          <p:cNvPr id="14" name="AutoShape 4">
            <a:extLst>
              <a:ext uri="{FF2B5EF4-FFF2-40B4-BE49-F238E27FC236}">
                <a16:creationId xmlns:a16="http://schemas.microsoft.com/office/drawing/2014/main" id="{B2F193DF-EF5D-6A8D-8AB1-A5AF62B9CCBE}"/>
              </a:ext>
            </a:extLst>
          </p:cNvPr>
          <p:cNvSpPr txBox="1">
            <a:spLocks/>
          </p:cNvSpPr>
          <p:nvPr/>
        </p:nvSpPr>
        <p:spPr>
          <a:xfrm>
            <a:off x="2162872" y="3832958"/>
            <a:ext cx="4796185" cy="422808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ja-JP" altLang="en-US" sz="220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最短準備期間は数日で販売開始可能。</a:t>
            </a:r>
          </a:p>
        </p:txBody>
      </p:sp>
      <p:sp>
        <p:nvSpPr>
          <p:cNvPr id="15" name="AutoShape 4">
            <a:extLst>
              <a:ext uri="{FF2B5EF4-FFF2-40B4-BE49-F238E27FC236}">
                <a16:creationId xmlns:a16="http://schemas.microsoft.com/office/drawing/2014/main" id="{9E3AFCA2-AB37-906C-72B3-6CE8BE5166AF}"/>
              </a:ext>
            </a:extLst>
          </p:cNvPr>
          <p:cNvSpPr txBox="1">
            <a:spLocks/>
          </p:cNvSpPr>
          <p:nvPr/>
        </p:nvSpPr>
        <p:spPr>
          <a:xfrm>
            <a:off x="1967306" y="3614450"/>
            <a:ext cx="729367" cy="230641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40000"/>
              </a:lnSpc>
            </a:pPr>
            <a:r>
              <a:rPr lang="en-US" altLang="ja-JP" sz="1200" b="1">
                <a:solidFill>
                  <a:schemeClr val="accent2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Keyword:</a:t>
            </a:r>
            <a:endParaRPr lang="ja-JP" altLang="en-US" sz="1200" b="1">
              <a:solidFill>
                <a:schemeClr val="accent2"/>
              </a:solidFill>
              <a:latin typeface="Noto Sans JP" panose="020B0200000000000000" pitchFamily="34" charset="-128"/>
              <a:ea typeface="Noto Sans JP" panose="020B0200000000000000" pitchFamily="34" charset="-128"/>
              <a:cs typeface="TikTok Sans Text"/>
              <a:sym typeface="TikTok Sans Text"/>
            </a:endParaRPr>
          </a:p>
        </p:txBody>
      </p:sp>
      <p:sp>
        <p:nvSpPr>
          <p:cNvPr id="17" name="角丸四角形 16">
            <a:extLst>
              <a:ext uri="{FF2B5EF4-FFF2-40B4-BE49-F238E27FC236}">
                <a16:creationId xmlns:a16="http://schemas.microsoft.com/office/drawing/2014/main" id="{DDE45084-041D-34F4-A860-5DBA78A2CC8D}"/>
              </a:ext>
            </a:extLst>
          </p:cNvPr>
          <p:cNvSpPr/>
          <p:nvPr/>
        </p:nvSpPr>
        <p:spPr>
          <a:xfrm>
            <a:off x="439695" y="1174044"/>
            <a:ext cx="8272505" cy="1990316"/>
          </a:xfrm>
          <a:prstGeom prst="roundRect">
            <a:avLst>
              <a:gd name="adj" fmla="val 560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AutoShape 4">
            <a:extLst>
              <a:ext uri="{FF2B5EF4-FFF2-40B4-BE49-F238E27FC236}">
                <a16:creationId xmlns:a16="http://schemas.microsoft.com/office/drawing/2014/main" id="{02AD4FA3-AD02-9574-D886-CF925CC57019}"/>
              </a:ext>
            </a:extLst>
          </p:cNvPr>
          <p:cNvSpPr txBox="1">
            <a:spLocks/>
          </p:cNvSpPr>
          <p:nvPr/>
        </p:nvSpPr>
        <p:spPr>
          <a:xfrm>
            <a:off x="1294935" y="2127201"/>
            <a:ext cx="615553" cy="209866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5000"/>
              </a:lnSpc>
              <a:buClr>
                <a:schemeClr val="tx1"/>
              </a:buClr>
            </a:pPr>
            <a:r>
              <a:rPr lang="ja-JP" altLang="en-US" sz="1200" b="1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  <a:cs typeface="TikTok Sans Text"/>
                <a:sym typeface="TikTok Sans Text"/>
              </a:rPr>
              <a:t>出店登録</a:t>
            </a:r>
          </a:p>
        </p:txBody>
      </p:sp>
      <p:sp>
        <p:nvSpPr>
          <p:cNvPr id="39" name="AutoShape 4">
            <a:extLst>
              <a:ext uri="{FF2B5EF4-FFF2-40B4-BE49-F238E27FC236}">
                <a16:creationId xmlns:a16="http://schemas.microsoft.com/office/drawing/2014/main" id="{F269667E-BEB8-BA40-7ADC-83A3FD1DDF44}"/>
              </a:ext>
            </a:extLst>
          </p:cNvPr>
          <p:cNvSpPr txBox="1">
            <a:spLocks/>
          </p:cNvSpPr>
          <p:nvPr/>
        </p:nvSpPr>
        <p:spPr>
          <a:xfrm>
            <a:off x="3276288" y="2127201"/>
            <a:ext cx="615553" cy="209866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5000"/>
              </a:lnSpc>
              <a:buClr>
                <a:schemeClr val="tx1"/>
              </a:buClr>
            </a:pPr>
            <a:r>
              <a:rPr lang="ja-JP" altLang="en-US" sz="1200" b="1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  <a:cs typeface="TikTok Sans Text"/>
                <a:sym typeface="TikTok Sans Text"/>
              </a:rPr>
              <a:t>商品登録</a:t>
            </a:r>
          </a:p>
        </p:txBody>
      </p:sp>
      <p:sp>
        <p:nvSpPr>
          <p:cNvPr id="40" name="AutoShape 4">
            <a:extLst>
              <a:ext uri="{FF2B5EF4-FFF2-40B4-BE49-F238E27FC236}">
                <a16:creationId xmlns:a16="http://schemas.microsoft.com/office/drawing/2014/main" id="{B3EF1694-1FF0-208B-E0B8-DEBCCF8BC747}"/>
              </a:ext>
            </a:extLst>
          </p:cNvPr>
          <p:cNvSpPr txBox="1">
            <a:spLocks/>
          </p:cNvSpPr>
          <p:nvPr/>
        </p:nvSpPr>
        <p:spPr>
          <a:xfrm>
            <a:off x="5026810" y="2127201"/>
            <a:ext cx="1077219" cy="209866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5000"/>
              </a:lnSpc>
              <a:buClr>
                <a:schemeClr val="tx1"/>
              </a:buClr>
            </a:pPr>
            <a:r>
              <a:rPr lang="ja-JP" altLang="en-US" sz="1200" b="1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  <a:cs typeface="TikTok Sans Text"/>
                <a:sym typeface="TikTok Sans Text"/>
              </a:rPr>
              <a:t>コンテンツ計画</a:t>
            </a:r>
          </a:p>
        </p:txBody>
      </p:sp>
      <p:sp>
        <p:nvSpPr>
          <p:cNvPr id="41" name="AutoShape 4">
            <a:extLst>
              <a:ext uri="{FF2B5EF4-FFF2-40B4-BE49-F238E27FC236}">
                <a16:creationId xmlns:a16="http://schemas.microsoft.com/office/drawing/2014/main" id="{A7957F59-E540-9557-DF47-32263B451CE1}"/>
              </a:ext>
            </a:extLst>
          </p:cNvPr>
          <p:cNvSpPr txBox="1">
            <a:spLocks/>
          </p:cNvSpPr>
          <p:nvPr/>
        </p:nvSpPr>
        <p:spPr>
          <a:xfrm>
            <a:off x="6843681" y="2127201"/>
            <a:ext cx="1384995" cy="209866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5000"/>
              </a:lnSpc>
              <a:buClr>
                <a:schemeClr val="tx1"/>
              </a:buClr>
            </a:pPr>
            <a:r>
              <a:rPr lang="ja-JP" altLang="en-US" sz="1200" b="1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  <a:cs typeface="TikTok Sans Text"/>
                <a:sym typeface="TikTok Sans Text"/>
              </a:rPr>
              <a:t>ローンチ＆レビュー</a:t>
            </a:r>
          </a:p>
        </p:txBody>
      </p:sp>
      <p:sp>
        <p:nvSpPr>
          <p:cNvPr id="48" name="AutoShape 4">
            <a:extLst>
              <a:ext uri="{FF2B5EF4-FFF2-40B4-BE49-F238E27FC236}">
                <a16:creationId xmlns:a16="http://schemas.microsoft.com/office/drawing/2014/main" id="{88C77D7C-D1FD-208B-71CC-6695C6D8FC60}"/>
              </a:ext>
            </a:extLst>
          </p:cNvPr>
          <p:cNvSpPr txBox="1">
            <a:spLocks/>
          </p:cNvSpPr>
          <p:nvPr/>
        </p:nvSpPr>
        <p:spPr>
          <a:xfrm>
            <a:off x="1243639" y="2406092"/>
            <a:ext cx="718145" cy="293735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5000"/>
              </a:lnSpc>
              <a:buClr>
                <a:schemeClr val="tx1"/>
              </a:buClr>
            </a:pPr>
            <a:r>
              <a:rPr lang="ja-JP" altLang="en-US" sz="8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公式サイトから</a:t>
            </a:r>
            <a:endParaRPr lang="en-US" altLang="ja-JP" sz="800">
              <a:solidFill>
                <a:schemeClr val="tx1"/>
              </a:solidFill>
              <a:latin typeface="Noto Sans JP Medium" panose="020B0200000000000000" pitchFamily="34" charset="-128"/>
              <a:ea typeface="Noto Sans JP Medium" panose="020B0200000000000000" pitchFamily="34" charset="-128"/>
              <a:cs typeface="TikTok Sans Text"/>
              <a:sym typeface="TikTok Sans Text"/>
            </a:endParaRPr>
          </a:p>
          <a:p>
            <a:pPr algn="ctr">
              <a:lnSpc>
                <a:spcPct val="125000"/>
              </a:lnSpc>
              <a:buClr>
                <a:schemeClr val="tx1"/>
              </a:buClr>
            </a:pPr>
            <a:r>
              <a:rPr lang="ja-JP" altLang="en-US" sz="8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アカウント開設</a:t>
            </a:r>
          </a:p>
        </p:txBody>
      </p:sp>
      <p:sp>
        <p:nvSpPr>
          <p:cNvPr id="49" name="AutoShape 4">
            <a:extLst>
              <a:ext uri="{FF2B5EF4-FFF2-40B4-BE49-F238E27FC236}">
                <a16:creationId xmlns:a16="http://schemas.microsoft.com/office/drawing/2014/main" id="{A10C7C1E-8F43-E826-7597-03BD983A93D5}"/>
              </a:ext>
            </a:extLst>
          </p:cNvPr>
          <p:cNvSpPr txBox="1">
            <a:spLocks/>
          </p:cNvSpPr>
          <p:nvPr/>
        </p:nvSpPr>
        <p:spPr>
          <a:xfrm>
            <a:off x="3276288" y="2406092"/>
            <a:ext cx="615553" cy="293735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5000"/>
              </a:lnSpc>
              <a:buClr>
                <a:schemeClr val="tx1"/>
              </a:buClr>
            </a:pPr>
            <a:r>
              <a:rPr lang="ja-JP" altLang="en-US" sz="8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カテゴリー・</a:t>
            </a:r>
            <a:endParaRPr lang="en-US" altLang="ja-JP" sz="800">
              <a:solidFill>
                <a:schemeClr val="tx1"/>
              </a:solidFill>
              <a:latin typeface="Noto Sans JP Medium" panose="020B0200000000000000" pitchFamily="34" charset="-128"/>
              <a:ea typeface="Noto Sans JP Medium" panose="020B0200000000000000" pitchFamily="34" charset="-128"/>
              <a:cs typeface="TikTok Sans Text"/>
              <a:sym typeface="TikTok Sans Text"/>
            </a:endParaRPr>
          </a:p>
          <a:p>
            <a:pPr algn="ctr">
              <a:lnSpc>
                <a:spcPct val="125000"/>
              </a:lnSpc>
              <a:buClr>
                <a:schemeClr val="tx1"/>
              </a:buClr>
            </a:pPr>
            <a:r>
              <a:rPr lang="ja-JP" altLang="en-US" sz="8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価格設定</a:t>
            </a:r>
          </a:p>
        </p:txBody>
      </p:sp>
      <p:sp>
        <p:nvSpPr>
          <p:cNvPr id="50" name="AutoShape 4">
            <a:extLst>
              <a:ext uri="{FF2B5EF4-FFF2-40B4-BE49-F238E27FC236}">
                <a16:creationId xmlns:a16="http://schemas.microsoft.com/office/drawing/2014/main" id="{6D2E14F7-5A17-63D8-26C9-C202F3034AC8}"/>
              </a:ext>
            </a:extLst>
          </p:cNvPr>
          <p:cNvSpPr txBox="1">
            <a:spLocks/>
          </p:cNvSpPr>
          <p:nvPr/>
        </p:nvSpPr>
        <p:spPr>
          <a:xfrm>
            <a:off x="5216942" y="2406092"/>
            <a:ext cx="718145" cy="293735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5000"/>
              </a:lnSpc>
              <a:buClr>
                <a:schemeClr val="tx1"/>
              </a:buClr>
            </a:pPr>
            <a:r>
              <a:rPr lang="ja-JP" altLang="en-US" sz="8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動画＆</a:t>
            </a:r>
            <a:endParaRPr lang="en-US" altLang="ja-JP" sz="800">
              <a:solidFill>
                <a:schemeClr val="tx1"/>
              </a:solidFill>
              <a:latin typeface="Noto Sans JP Medium" panose="020B0200000000000000" pitchFamily="34" charset="-128"/>
              <a:ea typeface="Noto Sans JP Medium" panose="020B0200000000000000" pitchFamily="34" charset="-128"/>
              <a:cs typeface="TikTok Sans Text"/>
              <a:sym typeface="TikTok Sans Text"/>
            </a:endParaRPr>
          </a:p>
          <a:p>
            <a:pPr algn="ctr">
              <a:lnSpc>
                <a:spcPct val="125000"/>
              </a:lnSpc>
              <a:buClr>
                <a:schemeClr val="tx1"/>
              </a:buClr>
            </a:pPr>
            <a:r>
              <a:rPr lang="ja-JP" altLang="en-US" sz="8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ライブ運用設計</a:t>
            </a:r>
          </a:p>
        </p:txBody>
      </p:sp>
      <p:sp>
        <p:nvSpPr>
          <p:cNvPr id="51" name="AutoShape 4">
            <a:extLst>
              <a:ext uri="{FF2B5EF4-FFF2-40B4-BE49-F238E27FC236}">
                <a16:creationId xmlns:a16="http://schemas.microsoft.com/office/drawing/2014/main" id="{3CC3DF8C-D84E-086F-1799-819CD4373289}"/>
              </a:ext>
            </a:extLst>
          </p:cNvPr>
          <p:cNvSpPr txBox="1">
            <a:spLocks/>
          </p:cNvSpPr>
          <p:nvPr/>
        </p:nvSpPr>
        <p:spPr>
          <a:xfrm>
            <a:off x="7259033" y="2406092"/>
            <a:ext cx="575479" cy="293735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5000"/>
              </a:lnSpc>
              <a:buClr>
                <a:schemeClr val="tx1"/>
              </a:buClr>
            </a:pPr>
            <a:r>
              <a:rPr lang="ja-JP" altLang="en-US" sz="8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初期</a:t>
            </a:r>
            <a:r>
              <a:rPr lang="en-US" altLang="ja-JP" sz="8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KPI</a:t>
            </a:r>
            <a:r>
              <a:rPr lang="ja-JP" altLang="en-US" sz="8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確認</a:t>
            </a:r>
            <a:endParaRPr lang="en-US" altLang="ja-JP" sz="800">
              <a:solidFill>
                <a:schemeClr val="tx1"/>
              </a:solidFill>
              <a:latin typeface="Noto Sans JP Medium" panose="020B0200000000000000" pitchFamily="34" charset="-128"/>
              <a:ea typeface="Noto Sans JP Medium" panose="020B0200000000000000" pitchFamily="34" charset="-128"/>
              <a:cs typeface="TikTok Sans Text"/>
              <a:sym typeface="TikTok Sans Text"/>
            </a:endParaRPr>
          </a:p>
          <a:p>
            <a:pPr algn="ctr">
              <a:lnSpc>
                <a:spcPct val="125000"/>
              </a:lnSpc>
              <a:buClr>
                <a:schemeClr val="tx1"/>
              </a:buClr>
            </a:pPr>
            <a:r>
              <a:rPr lang="ja-JP" altLang="en-US" sz="8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→最適化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3309B4A-B10F-8A20-EE16-DC2418732B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2891" y="1639459"/>
            <a:ext cx="376495" cy="324426"/>
          </a:xfrm>
          <a:prstGeom prst="rect">
            <a:avLst/>
          </a:prstGeom>
        </p:spPr>
      </p:pic>
      <p:sp>
        <p:nvSpPr>
          <p:cNvPr id="8" name="円/楕円 7">
            <a:extLst>
              <a:ext uri="{FF2B5EF4-FFF2-40B4-BE49-F238E27FC236}">
                <a16:creationId xmlns:a16="http://schemas.microsoft.com/office/drawing/2014/main" id="{6EE81EBB-663E-CE1E-16B4-FEA77811F28C}"/>
              </a:ext>
            </a:extLst>
          </p:cNvPr>
          <p:cNvSpPr/>
          <p:nvPr/>
        </p:nvSpPr>
        <p:spPr>
          <a:xfrm>
            <a:off x="784995" y="1359905"/>
            <a:ext cx="1659192" cy="1659192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>
            <a:extLst>
              <a:ext uri="{FF2B5EF4-FFF2-40B4-BE49-F238E27FC236}">
                <a16:creationId xmlns:a16="http://schemas.microsoft.com/office/drawing/2014/main" id="{FA072C27-5B64-51F2-AAD9-8B2F7487BB08}"/>
              </a:ext>
            </a:extLst>
          </p:cNvPr>
          <p:cNvSpPr/>
          <p:nvPr/>
        </p:nvSpPr>
        <p:spPr>
          <a:xfrm>
            <a:off x="2755685" y="1359905"/>
            <a:ext cx="1659192" cy="1659192"/>
          </a:xfrm>
          <a:prstGeom prst="ellipse">
            <a:avLst/>
          </a:prstGeom>
          <a:noFill/>
          <a:ln w="25400">
            <a:solidFill>
              <a:srgbClr val="FBEB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EFC0835C-F24D-3FFC-9018-3973A6886B69}"/>
              </a:ext>
            </a:extLst>
          </p:cNvPr>
          <p:cNvSpPr/>
          <p:nvPr/>
        </p:nvSpPr>
        <p:spPr>
          <a:xfrm>
            <a:off x="4726375" y="1359905"/>
            <a:ext cx="1659192" cy="1659192"/>
          </a:xfrm>
          <a:prstGeom prst="ellipse">
            <a:avLst/>
          </a:pr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F9487E5E-972C-4FD7-9269-F23F6F17FC42}"/>
              </a:ext>
            </a:extLst>
          </p:cNvPr>
          <p:cNvSpPr/>
          <p:nvPr/>
        </p:nvSpPr>
        <p:spPr>
          <a:xfrm>
            <a:off x="6697063" y="1359905"/>
            <a:ext cx="1659192" cy="1659192"/>
          </a:xfrm>
          <a:prstGeom prst="ellipse">
            <a:avLst/>
          </a:prstGeom>
          <a:noFill/>
          <a:ln w="3175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三角形 11">
            <a:extLst>
              <a:ext uri="{FF2B5EF4-FFF2-40B4-BE49-F238E27FC236}">
                <a16:creationId xmlns:a16="http://schemas.microsoft.com/office/drawing/2014/main" id="{66279508-3496-6108-543E-626AFFF67498}"/>
              </a:ext>
            </a:extLst>
          </p:cNvPr>
          <p:cNvSpPr/>
          <p:nvPr/>
        </p:nvSpPr>
        <p:spPr>
          <a:xfrm rot="5400000">
            <a:off x="2518652" y="2166020"/>
            <a:ext cx="162568" cy="84932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三角形 12">
            <a:extLst>
              <a:ext uri="{FF2B5EF4-FFF2-40B4-BE49-F238E27FC236}">
                <a16:creationId xmlns:a16="http://schemas.microsoft.com/office/drawing/2014/main" id="{7E9FD68A-2E2B-AD93-FDDC-78B4D7259DD6}"/>
              </a:ext>
            </a:extLst>
          </p:cNvPr>
          <p:cNvSpPr/>
          <p:nvPr/>
        </p:nvSpPr>
        <p:spPr>
          <a:xfrm rot="5400000">
            <a:off x="4489342" y="2166021"/>
            <a:ext cx="162568" cy="84932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三角形 15">
            <a:extLst>
              <a:ext uri="{FF2B5EF4-FFF2-40B4-BE49-F238E27FC236}">
                <a16:creationId xmlns:a16="http://schemas.microsoft.com/office/drawing/2014/main" id="{DFFA78F2-9539-836A-32C9-19648D952473}"/>
              </a:ext>
            </a:extLst>
          </p:cNvPr>
          <p:cNvSpPr/>
          <p:nvPr/>
        </p:nvSpPr>
        <p:spPr>
          <a:xfrm rot="5400000">
            <a:off x="6460031" y="2166021"/>
            <a:ext cx="162569" cy="84932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6EEE8DDE-9261-7F3D-FDA5-CE08504C43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7528" y="1575615"/>
            <a:ext cx="415792" cy="451029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02F61AD3-B5A9-812F-A445-9A6D8B1A16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2727" y="1638079"/>
            <a:ext cx="386488" cy="326099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1ABCE544-463A-8CB2-6E98-D43D81E245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50450" y="1618275"/>
            <a:ext cx="417341" cy="345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8914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E83C2-E848-3B1A-182D-8D13302C5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グラフィックス 10">
            <a:extLst>
              <a:ext uri="{FF2B5EF4-FFF2-40B4-BE49-F238E27FC236}">
                <a16:creationId xmlns:a16="http://schemas.microsoft.com/office/drawing/2014/main" id="{AB5952FD-5276-ED95-3638-8BA992DF234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59897" y="2356526"/>
            <a:ext cx="1861762" cy="2586870"/>
          </a:xfrm>
          <a:prstGeom prst="rect">
            <a:avLst/>
          </a:prstGeom>
        </p:spPr>
      </p:pic>
      <p:sp>
        <p:nvSpPr>
          <p:cNvPr id="3" name="AutoShape 5">
            <a:extLst>
              <a:ext uri="{FF2B5EF4-FFF2-40B4-BE49-F238E27FC236}">
                <a16:creationId xmlns:a16="http://schemas.microsoft.com/office/drawing/2014/main" id="{63994D77-17AC-E745-935D-B198B9384FC2}"/>
              </a:ext>
            </a:extLst>
          </p:cNvPr>
          <p:cNvSpPr txBox="1">
            <a:spLocks/>
          </p:cNvSpPr>
          <p:nvPr/>
        </p:nvSpPr>
        <p:spPr>
          <a:xfrm>
            <a:off x="431800" y="2403660"/>
            <a:ext cx="2872581" cy="454163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4000"/>
              </a:lnSpc>
            </a:pPr>
            <a:r>
              <a:rPr lang="ja-JP" altLang="en-US" sz="280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成功事例とまとめ</a:t>
            </a:r>
          </a:p>
        </p:txBody>
      </p:sp>
      <p:sp>
        <p:nvSpPr>
          <p:cNvPr id="14" name="角丸四角形 13">
            <a:extLst>
              <a:ext uri="{FF2B5EF4-FFF2-40B4-BE49-F238E27FC236}">
                <a16:creationId xmlns:a16="http://schemas.microsoft.com/office/drawing/2014/main" id="{BE05217F-F985-015A-438F-5D6669E75C69}"/>
              </a:ext>
            </a:extLst>
          </p:cNvPr>
          <p:cNvSpPr/>
          <p:nvPr/>
        </p:nvSpPr>
        <p:spPr>
          <a:xfrm>
            <a:off x="431800" y="1912590"/>
            <a:ext cx="982221" cy="291939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en-US" altLang="ja-JP" sz="110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Section6</a:t>
            </a:r>
          </a:p>
        </p:txBody>
      </p:sp>
    </p:spTree>
    <p:extLst>
      <p:ext uri="{BB962C8B-B14F-4D97-AF65-F5344CB8AC3E}">
        <p14:creationId xmlns:p14="http://schemas.microsoft.com/office/powerpoint/2010/main" val="26709168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05159-746E-7861-6BAD-754E86FC2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角丸四角形 7">
            <a:extLst>
              <a:ext uri="{FF2B5EF4-FFF2-40B4-BE49-F238E27FC236}">
                <a16:creationId xmlns:a16="http://schemas.microsoft.com/office/drawing/2014/main" id="{62F80058-A098-5DBC-22AC-6C204EE621A8}"/>
              </a:ext>
            </a:extLst>
          </p:cNvPr>
          <p:cNvSpPr/>
          <p:nvPr/>
        </p:nvSpPr>
        <p:spPr>
          <a:xfrm>
            <a:off x="431800" y="1387929"/>
            <a:ext cx="4076700" cy="3128509"/>
          </a:xfrm>
          <a:prstGeom prst="roundRect">
            <a:avLst>
              <a:gd name="adj" fmla="val 560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角丸四角形 2">
            <a:extLst>
              <a:ext uri="{FF2B5EF4-FFF2-40B4-BE49-F238E27FC236}">
                <a16:creationId xmlns:a16="http://schemas.microsoft.com/office/drawing/2014/main" id="{A16E0F12-31FF-55EC-48C4-188E666DBD02}"/>
              </a:ext>
            </a:extLst>
          </p:cNvPr>
          <p:cNvSpPr/>
          <p:nvPr/>
        </p:nvSpPr>
        <p:spPr>
          <a:xfrm>
            <a:off x="4635500" y="1387929"/>
            <a:ext cx="4076700" cy="3128509"/>
          </a:xfrm>
          <a:prstGeom prst="roundRect">
            <a:avLst>
              <a:gd name="adj" fmla="val 560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AutoShape 5">
            <a:extLst>
              <a:ext uri="{FF2B5EF4-FFF2-40B4-BE49-F238E27FC236}">
                <a16:creationId xmlns:a16="http://schemas.microsoft.com/office/drawing/2014/main" id="{64E7C0A6-210C-8378-AF51-1E54A89EF65C}"/>
              </a:ext>
            </a:extLst>
          </p:cNvPr>
          <p:cNvSpPr txBox="1">
            <a:spLocks/>
          </p:cNvSpPr>
          <p:nvPr/>
        </p:nvSpPr>
        <p:spPr>
          <a:xfrm>
            <a:off x="428766" y="699523"/>
            <a:ext cx="7492076" cy="284812"/>
          </a:xfrm>
          <a:prstGeom prst="rect">
            <a:avLst/>
          </a:prstGeom>
        </p:spPr>
        <p:txBody>
          <a:bodyPr lIns="0" tIns="0" rIns="0" bIns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</a:pPr>
            <a:r>
              <a:rPr lang="en-US" altLang="ja-JP" sz="2000">
                <a:solidFill>
                  <a:srgbClr val="EDD4B2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1.  </a:t>
            </a:r>
            <a:r>
              <a:rPr lang="ja-JP" altLang="en-US" sz="20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成功事例</a:t>
            </a:r>
            <a:r>
              <a:rPr lang="ja-JP" altLang="en-US" sz="14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（匿名：ファッション、ビューティ）</a:t>
            </a:r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E604F287-A018-F7C7-52A9-29D4681807F5}"/>
              </a:ext>
            </a:extLst>
          </p:cNvPr>
          <p:cNvSpPr txBox="1">
            <a:spLocks/>
          </p:cNvSpPr>
          <p:nvPr/>
        </p:nvSpPr>
        <p:spPr>
          <a:xfrm>
            <a:off x="643898" y="1761216"/>
            <a:ext cx="1731243" cy="982257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35000"/>
              </a:lnSpc>
              <a:buClr>
                <a:schemeClr val="tx1"/>
              </a:buClr>
            </a:pPr>
            <a:r>
              <a:rPr lang="ja-JP" altLang="en-US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定期に</a:t>
            </a:r>
            <a:r>
              <a:rPr lang="en-US" altLang="ja-JP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LIVE</a:t>
            </a:r>
            <a:r>
              <a:rPr lang="ja-JP" altLang="en-US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配信を行い、</a:t>
            </a:r>
            <a:endParaRPr lang="en-US" altLang="ja-JP" sz="700">
              <a:solidFill>
                <a:schemeClr val="tx1"/>
              </a:solidFill>
              <a:latin typeface="Noto Sans JP Medium" panose="020B0200000000000000" pitchFamily="34" charset="-128"/>
              <a:ea typeface="Noto Sans JP Medium" panose="020B0200000000000000" pitchFamily="34" charset="-128"/>
              <a:cs typeface="TikTok Sans Text"/>
              <a:sym typeface="TikTok Sans Text"/>
            </a:endParaRPr>
          </a:p>
          <a:p>
            <a:pPr>
              <a:lnSpc>
                <a:spcPct val="135000"/>
              </a:lnSpc>
              <a:buClr>
                <a:schemeClr val="tx1"/>
              </a:buClr>
            </a:pPr>
            <a:r>
              <a:rPr lang="ja-JP" altLang="en-US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フォロワーとの楽しい交流を通じて、</a:t>
            </a:r>
            <a:br>
              <a:rPr lang="en-US" altLang="ja-JP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</a:br>
            <a:r>
              <a:rPr lang="ja-JP" altLang="en-US" sz="900" b="1" u="sng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根強い固定のファン層</a:t>
            </a:r>
            <a:r>
              <a:rPr lang="ja-JP" altLang="en-US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と</a:t>
            </a:r>
            <a:endParaRPr lang="en-US" altLang="ja-JP" sz="700">
              <a:solidFill>
                <a:schemeClr val="tx1"/>
              </a:solidFill>
              <a:latin typeface="Noto Sans JP Medium" panose="020B0200000000000000" pitchFamily="34" charset="-128"/>
              <a:ea typeface="Noto Sans JP Medium" panose="020B0200000000000000" pitchFamily="34" charset="-128"/>
              <a:cs typeface="TikTok Sans Text"/>
              <a:sym typeface="TikTok Sans Text"/>
            </a:endParaRPr>
          </a:p>
          <a:p>
            <a:pPr>
              <a:lnSpc>
                <a:spcPct val="135000"/>
              </a:lnSpc>
              <a:buClr>
                <a:schemeClr val="tx1"/>
              </a:buClr>
            </a:pPr>
            <a:r>
              <a:rPr lang="ja-JP" altLang="en-US" sz="900" b="1" u="sng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新たなフォロワーの再訪問による</a:t>
            </a:r>
            <a:endParaRPr lang="en-US" altLang="ja-JP" sz="900" b="1" u="sng">
              <a:solidFill>
                <a:schemeClr val="tx1"/>
              </a:solidFill>
              <a:latin typeface="Noto Sans JP" panose="020B0200000000000000" pitchFamily="34" charset="-128"/>
              <a:ea typeface="Noto Sans JP" panose="020B0200000000000000" pitchFamily="34" charset="-128"/>
              <a:cs typeface="TikTok Sans Text"/>
              <a:sym typeface="TikTok Sans Text"/>
            </a:endParaRPr>
          </a:p>
          <a:p>
            <a:pPr>
              <a:lnSpc>
                <a:spcPct val="135000"/>
              </a:lnSpc>
              <a:buClr>
                <a:schemeClr val="tx1"/>
              </a:buClr>
            </a:pPr>
            <a:r>
              <a:rPr lang="ja-JP" altLang="en-US" sz="900" b="1" u="sng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リピート購入</a:t>
            </a:r>
            <a:r>
              <a:rPr lang="ja-JP" altLang="en-US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により</a:t>
            </a:r>
            <a:endParaRPr lang="en-US" altLang="ja-JP" sz="700">
              <a:solidFill>
                <a:schemeClr val="tx1"/>
              </a:solidFill>
              <a:latin typeface="Noto Sans JP Medium" panose="020B0200000000000000" pitchFamily="34" charset="-128"/>
              <a:ea typeface="Noto Sans JP Medium" panose="020B0200000000000000" pitchFamily="34" charset="-128"/>
              <a:cs typeface="TikTok Sans Text"/>
              <a:sym typeface="TikTok Sans Text"/>
            </a:endParaRPr>
          </a:p>
          <a:p>
            <a:pPr>
              <a:lnSpc>
                <a:spcPct val="135000"/>
              </a:lnSpc>
              <a:buClr>
                <a:schemeClr val="tx1"/>
              </a:buClr>
            </a:pPr>
            <a:r>
              <a:rPr lang="en-US" altLang="ja-JP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GMV</a:t>
            </a:r>
            <a:r>
              <a:rPr lang="ja-JP" altLang="en-US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を拡大中。</a:t>
            </a: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CF3D75EF-2AF9-0360-CEE9-387D3B3D7685}"/>
              </a:ext>
            </a:extLst>
          </p:cNvPr>
          <p:cNvSpPr txBox="1">
            <a:spLocks/>
          </p:cNvSpPr>
          <p:nvPr/>
        </p:nvSpPr>
        <p:spPr>
          <a:xfrm>
            <a:off x="4859461" y="1761216"/>
            <a:ext cx="1962076" cy="1164934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35000"/>
              </a:lnSpc>
              <a:buClr>
                <a:schemeClr val="tx1"/>
              </a:buClr>
            </a:pPr>
            <a:r>
              <a:rPr lang="ja-JP" altLang="en-US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動画や</a:t>
            </a:r>
            <a:r>
              <a:rPr lang="en-US" altLang="ja-JP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LIVE</a:t>
            </a:r>
            <a:r>
              <a:rPr lang="ja-JP" altLang="en-US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配信を通じた</a:t>
            </a:r>
            <a:endParaRPr lang="en-US" altLang="ja-JP" sz="700">
              <a:solidFill>
                <a:schemeClr val="tx1"/>
              </a:solidFill>
              <a:latin typeface="Noto Sans JP Medium" panose="020B0200000000000000" pitchFamily="34" charset="-128"/>
              <a:ea typeface="Noto Sans JP Medium" panose="020B0200000000000000" pitchFamily="34" charset="-128"/>
              <a:cs typeface="TikTok Sans Text"/>
              <a:sym typeface="TikTok Sans Text"/>
            </a:endParaRPr>
          </a:p>
          <a:p>
            <a:pPr>
              <a:lnSpc>
                <a:spcPct val="135000"/>
              </a:lnSpc>
              <a:buClr>
                <a:schemeClr val="tx1"/>
              </a:buClr>
            </a:pPr>
            <a:r>
              <a:rPr lang="ja-JP" altLang="en-US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商品の使用感や発色など、</a:t>
            </a:r>
            <a:br>
              <a:rPr lang="en-US" altLang="ja-JP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</a:br>
            <a:r>
              <a:rPr lang="ja-JP" altLang="en-US" sz="700" spc="-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ビジュアル情報を</a:t>
            </a:r>
            <a:endParaRPr lang="en-US" altLang="ja-JP" sz="700" spc="-50">
              <a:solidFill>
                <a:schemeClr val="tx1"/>
              </a:solidFill>
              <a:latin typeface="Noto Sans JP Medium" panose="020B0200000000000000" pitchFamily="34" charset="-128"/>
              <a:ea typeface="Noto Sans JP Medium" panose="020B0200000000000000" pitchFamily="34" charset="-128"/>
              <a:cs typeface="TikTok Sans Text"/>
              <a:sym typeface="TikTok Sans Text"/>
            </a:endParaRPr>
          </a:p>
          <a:p>
            <a:pPr>
              <a:lnSpc>
                <a:spcPct val="135000"/>
              </a:lnSpc>
              <a:buClr>
                <a:schemeClr val="tx1"/>
              </a:buClr>
            </a:pPr>
            <a:r>
              <a:rPr lang="ja-JP" altLang="en-US" sz="900" b="1" u="sng" spc="-5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動画や</a:t>
            </a:r>
            <a:r>
              <a:rPr lang="en-US" altLang="ja-JP" sz="900" b="1" u="sng" spc="-5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LIVE</a:t>
            </a:r>
            <a:r>
              <a:rPr lang="ja-JP" altLang="en-US" sz="900" b="1" u="sng" spc="-5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配信で実演</a:t>
            </a:r>
            <a:r>
              <a:rPr lang="ja-JP" altLang="en-US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。</a:t>
            </a:r>
            <a:endParaRPr lang="en-US" altLang="ja-JP" sz="700">
              <a:solidFill>
                <a:schemeClr val="tx1"/>
              </a:solidFill>
              <a:latin typeface="Noto Sans JP Medium" panose="020B0200000000000000" pitchFamily="34" charset="-128"/>
              <a:ea typeface="Noto Sans JP Medium" panose="020B0200000000000000" pitchFamily="34" charset="-128"/>
              <a:cs typeface="TikTok Sans Text"/>
              <a:sym typeface="TikTok Sans Text"/>
            </a:endParaRPr>
          </a:p>
          <a:p>
            <a:pPr>
              <a:lnSpc>
                <a:spcPct val="135000"/>
              </a:lnSpc>
              <a:buClr>
                <a:schemeClr val="tx1"/>
              </a:buClr>
            </a:pPr>
            <a:br>
              <a:rPr lang="en-US" altLang="ja-JP" sz="2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</a:br>
            <a:r>
              <a:rPr lang="ja-JP" altLang="en-US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クリエイターが動画で商品を紹介することで、</a:t>
            </a:r>
            <a:br>
              <a:rPr lang="en-US" altLang="ja-JP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</a:br>
            <a:r>
              <a:rPr lang="ja-JP" altLang="en-US" sz="900" b="1" u="sng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あらたな魅力の発見と</a:t>
            </a:r>
            <a:endParaRPr lang="en-US" altLang="ja-JP" sz="900" b="1" u="sng">
              <a:solidFill>
                <a:schemeClr val="tx1"/>
              </a:solidFill>
              <a:latin typeface="Noto Sans JP" panose="020B0200000000000000" pitchFamily="34" charset="-128"/>
              <a:ea typeface="Noto Sans JP" panose="020B0200000000000000" pitchFamily="34" charset="-128"/>
              <a:cs typeface="TikTok Sans Text"/>
              <a:sym typeface="TikTok Sans Text"/>
            </a:endParaRPr>
          </a:p>
          <a:p>
            <a:pPr>
              <a:lnSpc>
                <a:spcPct val="135000"/>
              </a:lnSpc>
              <a:buClr>
                <a:schemeClr val="tx1"/>
              </a:buClr>
            </a:pPr>
            <a:r>
              <a:rPr lang="ja-JP" altLang="en-US" sz="900" b="1" u="sng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あらたな消費者の発掘</a:t>
            </a:r>
            <a:r>
              <a:rPr lang="ja-JP" altLang="en-US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につながっている。</a:t>
            </a:r>
          </a:p>
        </p:txBody>
      </p:sp>
      <p:sp>
        <p:nvSpPr>
          <p:cNvPr id="12" name="AutoShape 4">
            <a:extLst>
              <a:ext uri="{FF2B5EF4-FFF2-40B4-BE49-F238E27FC236}">
                <a16:creationId xmlns:a16="http://schemas.microsoft.com/office/drawing/2014/main" id="{DA4AE500-F05F-F6C7-2A9D-3F30435376BB}"/>
              </a:ext>
            </a:extLst>
          </p:cNvPr>
          <p:cNvSpPr txBox="1">
            <a:spLocks/>
          </p:cNvSpPr>
          <p:nvPr/>
        </p:nvSpPr>
        <p:spPr>
          <a:xfrm>
            <a:off x="801257" y="3569664"/>
            <a:ext cx="1370888" cy="315279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26000" indent="-126000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lang="en-US" altLang="ja-JP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GMV</a:t>
            </a:r>
            <a:r>
              <a:rPr lang="ja-JP" altLang="en-US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：</a:t>
            </a:r>
            <a:r>
              <a:rPr lang="en-US" altLang="ja-JP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4</a:t>
            </a:r>
            <a:r>
              <a:rPr lang="ja-JP" altLang="en-US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億円を突破</a:t>
            </a:r>
          </a:p>
          <a:p>
            <a:pPr marL="126000" indent="-126000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lang="ja-JP" altLang="en-US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商品注文件数：</a:t>
            </a:r>
            <a:r>
              <a:rPr lang="en-US" altLang="ja-JP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18</a:t>
            </a:r>
            <a:r>
              <a:rPr lang="ja-JP" altLang="en-US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万件以上</a:t>
            </a:r>
            <a:endParaRPr lang="ja-JP" altLang="en-US" sz="700">
              <a:latin typeface="Noto Sans JP Medium" panose="020B0200000000000000" pitchFamily="34" charset="-128"/>
              <a:ea typeface="Noto Sans JP Medium" panose="020B0200000000000000" pitchFamily="34" charset="-128"/>
            </a:endParaRPr>
          </a:p>
        </p:txBody>
      </p:sp>
      <p:sp>
        <p:nvSpPr>
          <p:cNvPr id="10" name="角丸四角形 9">
            <a:extLst>
              <a:ext uri="{FF2B5EF4-FFF2-40B4-BE49-F238E27FC236}">
                <a16:creationId xmlns:a16="http://schemas.microsoft.com/office/drawing/2014/main" id="{C927C1D3-ECEB-2CBF-D61E-3D2F6342BBEB}"/>
              </a:ext>
            </a:extLst>
          </p:cNvPr>
          <p:cNvSpPr/>
          <p:nvPr/>
        </p:nvSpPr>
        <p:spPr>
          <a:xfrm>
            <a:off x="4838826" y="3389586"/>
            <a:ext cx="2062654" cy="919305"/>
          </a:xfrm>
          <a:prstGeom prst="roundRect">
            <a:avLst>
              <a:gd name="adj" fmla="val 13759"/>
            </a:avLst>
          </a:prstGeom>
          <a:noFill/>
          <a:ln w="19050">
            <a:solidFill>
              <a:srgbClr val="EDD4B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AutoShape 4">
            <a:extLst>
              <a:ext uri="{FF2B5EF4-FFF2-40B4-BE49-F238E27FC236}">
                <a16:creationId xmlns:a16="http://schemas.microsoft.com/office/drawing/2014/main" id="{73F48366-AF20-10B6-DEEF-10EB01811106}"/>
              </a:ext>
            </a:extLst>
          </p:cNvPr>
          <p:cNvSpPr txBox="1">
            <a:spLocks/>
          </p:cNvSpPr>
          <p:nvPr/>
        </p:nvSpPr>
        <p:spPr>
          <a:xfrm>
            <a:off x="5841298" y="4190367"/>
            <a:ext cx="897683" cy="56619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ja-JP" altLang="en-US" sz="400">
                <a:latin typeface="Noto Sans JP" panose="020B0200000000000000" pitchFamily="34" charset="-128"/>
                <a:ea typeface="Noto Sans JP" panose="020B0200000000000000" pitchFamily="34" charset="-128"/>
              </a:rPr>
              <a:t>（データ集計期間</a:t>
            </a:r>
            <a:r>
              <a:rPr lang="en-US" altLang="ja-JP" sz="400">
                <a:latin typeface="Noto Sans JP" panose="020B0200000000000000" pitchFamily="34" charset="-128"/>
                <a:ea typeface="Noto Sans JP" panose="020B0200000000000000" pitchFamily="34" charset="-128"/>
              </a:rPr>
              <a:t>2025</a:t>
            </a:r>
            <a:r>
              <a:rPr lang="ja-JP" altLang="en-US" sz="400">
                <a:latin typeface="Noto Sans JP" panose="020B0200000000000000" pitchFamily="34" charset="-128"/>
                <a:ea typeface="Noto Sans JP" panose="020B0200000000000000" pitchFamily="34" charset="-128"/>
              </a:rPr>
              <a:t>年</a:t>
            </a:r>
            <a:r>
              <a:rPr lang="en-US" altLang="ja-JP" sz="400">
                <a:latin typeface="Noto Sans JP" panose="020B0200000000000000" pitchFamily="34" charset="-128"/>
                <a:ea typeface="Noto Sans JP" panose="020B0200000000000000" pitchFamily="34" charset="-128"/>
              </a:rPr>
              <a:t>10</a:t>
            </a:r>
            <a:r>
              <a:rPr lang="ja-JP" altLang="en-US" sz="400">
                <a:latin typeface="Noto Sans JP" panose="020B0200000000000000" pitchFamily="34" charset="-128"/>
                <a:ea typeface="Noto Sans JP" panose="020B0200000000000000" pitchFamily="34" charset="-128"/>
              </a:rPr>
              <a:t>月～</a:t>
            </a:r>
            <a:r>
              <a:rPr lang="en-US" altLang="ja-JP" sz="400">
                <a:latin typeface="Noto Sans JP" panose="020B0200000000000000" pitchFamily="34" charset="-128"/>
                <a:ea typeface="Noto Sans JP" panose="020B0200000000000000" pitchFamily="34" charset="-128"/>
              </a:rPr>
              <a:t>11</a:t>
            </a:r>
            <a:r>
              <a:rPr lang="ja-JP" altLang="en-US" sz="400">
                <a:latin typeface="Noto Sans JP" panose="020B0200000000000000" pitchFamily="34" charset="-128"/>
                <a:ea typeface="Noto Sans JP" panose="020B0200000000000000" pitchFamily="34" charset="-128"/>
              </a:rPr>
              <a:t>月）</a:t>
            </a:r>
            <a:endParaRPr lang="ja-JP" altLang="en-US" sz="300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13" name="AutoShape 4">
            <a:extLst>
              <a:ext uri="{FF2B5EF4-FFF2-40B4-BE49-F238E27FC236}">
                <a16:creationId xmlns:a16="http://schemas.microsoft.com/office/drawing/2014/main" id="{7E615FA6-5316-C3CF-281D-4F929FD90ADC}"/>
              </a:ext>
            </a:extLst>
          </p:cNvPr>
          <p:cNvSpPr txBox="1">
            <a:spLocks/>
          </p:cNvSpPr>
          <p:nvPr/>
        </p:nvSpPr>
        <p:spPr>
          <a:xfrm>
            <a:off x="4976195" y="3569664"/>
            <a:ext cx="1460656" cy="481478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26000" indent="-126000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lang="ja-JP" altLang="en-US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単月</a:t>
            </a:r>
            <a:r>
              <a:rPr lang="en-US" altLang="ja-JP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GMV</a:t>
            </a:r>
            <a:r>
              <a:rPr lang="ja-JP" altLang="en-US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成長率</a:t>
            </a:r>
            <a:r>
              <a:rPr lang="en-US" altLang="ja-JP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430</a:t>
            </a:r>
            <a:r>
              <a:rPr lang="ja-JP" altLang="en-US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％以上</a:t>
            </a:r>
          </a:p>
          <a:p>
            <a:pPr marL="126000" indent="-126000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lang="ja-JP" altLang="en-US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自社発信のコンテンツによる</a:t>
            </a:r>
            <a:br>
              <a:rPr lang="en-US" altLang="ja-JP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</a:br>
            <a:r>
              <a:rPr lang="en-US" altLang="ja-JP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GMV</a:t>
            </a:r>
            <a:r>
              <a:rPr lang="ja-JP" altLang="en-US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が</a:t>
            </a:r>
            <a:r>
              <a:rPr lang="en-US" altLang="ja-JP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38</a:t>
            </a:r>
            <a:r>
              <a:rPr lang="ja-JP" altLang="en-US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倍拡大</a:t>
            </a:r>
          </a:p>
        </p:txBody>
      </p:sp>
      <p:sp>
        <p:nvSpPr>
          <p:cNvPr id="15" name="角丸四角形 14">
            <a:extLst>
              <a:ext uri="{FF2B5EF4-FFF2-40B4-BE49-F238E27FC236}">
                <a16:creationId xmlns:a16="http://schemas.microsoft.com/office/drawing/2014/main" id="{905D6697-CBB4-8977-8176-F84D9CFC77CF}"/>
              </a:ext>
            </a:extLst>
          </p:cNvPr>
          <p:cNvSpPr/>
          <p:nvPr/>
        </p:nvSpPr>
        <p:spPr>
          <a:xfrm>
            <a:off x="4976195" y="3291354"/>
            <a:ext cx="1002115" cy="189995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ctr"/>
          <a:lstStyle/>
          <a:p>
            <a:pPr algn="ctr">
              <a:lnSpc>
                <a:spcPct val="125000"/>
              </a:lnSpc>
            </a:pPr>
            <a:r>
              <a:rPr lang="ja-JP" altLang="en-US" sz="800" b="1">
                <a:solidFill>
                  <a:schemeClr val="bg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主要な成績</a:t>
            </a:r>
          </a:p>
        </p:txBody>
      </p:sp>
      <p:sp>
        <p:nvSpPr>
          <p:cNvPr id="2" name="角丸四角形 1">
            <a:extLst>
              <a:ext uri="{FF2B5EF4-FFF2-40B4-BE49-F238E27FC236}">
                <a16:creationId xmlns:a16="http://schemas.microsoft.com/office/drawing/2014/main" id="{18E0DA83-28DA-D11E-354D-2144B909EA91}"/>
              </a:ext>
            </a:extLst>
          </p:cNvPr>
          <p:cNvSpPr/>
          <p:nvPr/>
        </p:nvSpPr>
        <p:spPr>
          <a:xfrm>
            <a:off x="1082587" y="1156374"/>
            <a:ext cx="2775125" cy="44382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ja-JP" altLang="en-US" sz="105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👚</a:t>
            </a:r>
            <a:r>
              <a:rPr lang="en-US" altLang="ja-JP" sz="105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 </a:t>
            </a:r>
            <a:r>
              <a:rPr lang="ja-JP" altLang="en-US" sz="105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国内ファッションブランド</a:t>
            </a:r>
            <a:r>
              <a:rPr lang="en-US" altLang="ja-JP" sz="105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A</a:t>
            </a:r>
            <a:r>
              <a:rPr lang="ja-JP" altLang="en-US" sz="105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社</a:t>
            </a:r>
          </a:p>
        </p:txBody>
      </p:sp>
      <p:sp>
        <p:nvSpPr>
          <p:cNvPr id="14" name="角丸四角形 13">
            <a:extLst>
              <a:ext uri="{FF2B5EF4-FFF2-40B4-BE49-F238E27FC236}">
                <a16:creationId xmlns:a16="http://schemas.microsoft.com/office/drawing/2014/main" id="{AB94387A-F061-F508-7657-7B997604EAF9}"/>
              </a:ext>
            </a:extLst>
          </p:cNvPr>
          <p:cNvSpPr/>
          <p:nvPr/>
        </p:nvSpPr>
        <p:spPr>
          <a:xfrm>
            <a:off x="5286289" y="1156374"/>
            <a:ext cx="2775124" cy="443826"/>
          </a:xfrm>
          <a:prstGeom prst="roundRect">
            <a:avLst>
              <a:gd name="adj" fmla="val 50000"/>
            </a:avLst>
          </a:prstGeom>
          <a:solidFill>
            <a:srgbClr val="EDD4B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ja-JP" altLang="en-US" sz="105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💄</a:t>
            </a:r>
            <a:r>
              <a:rPr lang="en-US" altLang="ja-JP" sz="105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 </a:t>
            </a:r>
            <a:r>
              <a:rPr lang="ja-JP" altLang="en-US" sz="105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国内コスメブランド</a:t>
            </a:r>
            <a:r>
              <a:rPr lang="en-US" altLang="ja-JP" sz="105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B</a:t>
            </a:r>
            <a:r>
              <a:rPr lang="ja-JP" altLang="en-US" sz="105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社</a:t>
            </a:r>
          </a:p>
        </p:txBody>
      </p:sp>
      <p:pic>
        <p:nvPicPr>
          <p:cNvPr id="32" name="Picture 2">
            <a:extLst>
              <a:ext uri="{FF2B5EF4-FFF2-40B4-BE49-F238E27FC236}">
                <a16:creationId xmlns:a16="http://schemas.microsoft.com/office/drawing/2014/main" id="{43E722F9-A9BC-93DB-0681-B5198F82FF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9355" r="26552" b="7926"/>
          <a:stretch>
            <a:fillRect/>
          </a:stretch>
        </p:blipFill>
        <p:spPr bwMode="auto">
          <a:xfrm>
            <a:off x="7084943" y="1761216"/>
            <a:ext cx="1415044" cy="2547675"/>
          </a:xfrm>
          <a:prstGeom prst="roundRect">
            <a:avLst>
              <a:gd name="adj" fmla="val 1034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5E2577EF-AC5C-DFEC-3FE2-56CF488E34CB}"/>
              </a:ext>
            </a:extLst>
          </p:cNvPr>
          <p:cNvSpPr/>
          <p:nvPr/>
        </p:nvSpPr>
        <p:spPr>
          <a:xfrm>
            <a:off x="648488" y="3389586"/>
            <a:ext cx="2062654" cy="919305"/>
          </a:xfrm>
          <a:prstGeom prst="roundRect">
            <a:avLst>
              <a:gd name="adj" fmla="val 13759"/>
            </a:avLst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AutoShape 4">
            <a:extLst>
              <a:ext uri="{FF2B5EF4-FFF2-40B4-BE49-F238E27FC236}">
                <a16:creationId xmlns:a16="http://schemas.microsoft.com/office/drawing/2014/main" id="{16927C75-E760-4D96-01A9-E3287B081FF4}"/>
              </a:ext>
            </a:extLst>
          </p:cNvPr>
          <p:cNvSpPr txBox="1">
            <a:spLocks/>
          </p:cNvSpPr>
          <p:nvPr/>
        </p:nvSpPr>
        <p:spPr>
          <a:xfrm>
            <a:off x="1679815" y="4190367"/>
            <a:ext cx="868828" cy="56619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ja-JP" altLang="en-US" sz="400">
                <a:latin typeface="Noto Sans JP" panose="020B0200000000000000" pitchFamily="34" charset="-128"/>
                <a:ea typeface="Noto Sans JP" panose="020B0200000000000000" pitchFamily="34" charset="-128"/>
              </a:rPr>
              <a:t>（データ集計期間</a:t>
            </a:r>
            <a:r>
              <a:rPr lang="en-US" altLang="ja-JP" sz="400">
                <a:latin typeface="Noto Sans JP" panose="020B0200000000000000" pitchFamily="34" charset="-128"/>
                <a:ea typeface="Noto Sans JP" panose="020B0200000000000000" pitchFamily="34" charset="-128"/>
              </a:rPr>
              <a:t>2025</a:t>
            </a:r>
            <a:r>
              <a:rPr lang="ja-JP" altLang="en-US" sz="400">
                <a:latin typeface="Noto Sans JP" panose="020B0200000000000000" pitchFamily="34" charset="-128"/>
                <a:ea typeface="Noto Sans JP" panose="020B0200000000000000" pitchFamily="34" charset="-128"/>
              </a:rPr>
              <a:t>年</a:t>
            </a:r>
            <a:r>
              <a:rPr lang="en-US" altLang="ja-JP" sz="400">
                <a:latin typeface="Noto Sans JP" panose="020B0200000000000000" pitchFamily="34" charset="-128"/>
                <a:ea typeface="Noto Sans JP" panose="020B0200000000000000" pitchFamily="34" charset="-128"/>
              </a:rPr>
              <a:t>8</a:t>
            </a:r>
            <a:r>
              <a:rPr lang="ja-JP" altLang="en-US" sz="400">
                <a:latin typeface="Noto Sans JP" panose="020B0200000000000000" pitchFamily="34" charset="-128"/>
                <a:ea typeface="Noto Sans JP" panose="020B0200000000000000" pitchFamily="34" charset="-128"/>
              </a:rPr>
              <a:t>月～</a:t>
            </a:r>
            <a:r>
              <a:rPr lang="en-US" altLang="ja-JP" sz="400">
                <a:latin typeface="Noto Sans JP" panose="020B0200000000000000" pitchFamily="34" charset="-128"/>
                <a:ea typeface="Noto Sans JP" panose="020B0200000000000000" pitchFamily="34" charset="-128"/>
              </a:rPr>
              <a:t>10</a:t>
            </a:r>
            <a:r>
              <a:rPr lang="ja-JP" altLang="en-US" sz="400">
                <a:latin typeface="Noto Sans JP" panose="020B0200000000000000" pitchFamily="34" charset="-128"/>
                <a:ea typeface="Noto Sans JP" panose="020B0200000000000000" pitchFamily="34" charset="-128"/>
              </a:rPr>
              <a:t>月）</a:t>
            </a:r>
            <a:endParaRPr lang="ja-JP" altLang="en-US" sz="300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44" name="角丸四角形 43">
            <a:extLst>
              <a:ext uri="{FF2B5EF4-FFF2-40B4-BE49-F238E27FC236}">
                <a16:creationId xmlns:a16="http://schemas.microsoft.com/office/drawing/2014/main" id="{A337DB70-A474-2A3E-5919-D34C88437FA2}"/>
              </a:ext>
            </a:extLst>
          </p:cNvPr>
          <p:cNvSpPr/>
          <p:nvPr/>
        </p:nvSpPr>
        <p:spPr>
          <a:xfrm>
            <a:off x="785857" y="3291354"/>
            <a:ext cx="1002115" cy="189995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ctr"/>
          <a:lstStyle/>
          <a:p>
            <a:pPr algn="ctr">
              <a:lnSpc>
                <a:spcPct val="125000"/>
              </a:lnSpc>
            </a:pPr>
            <a:r>
              <a:rPr lang="ja-JP" altLang="en-US" sz="800" b="1">
                <a:solidFill>
                  <a:schemeClr val="bg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主要な成績</a:t>
            </a:r>
          </a:p>
        </p:txBody>
      </p:sp>
      <p:pic>
        <p:nvPicPr>
          <p:cNvPr id="45" name="Picture 2">
            <a:extLst>
              <a:ext uri="{FF2B5EF4-FFF2-40B4-BE49-F238E27FC236}">
                <a16:creationId xmlns:a16="http://schemas.microsoft.com/office/drawing/2014/main" id="{816A509A-CFB7-6628-75D9-87AF4A3053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32693" r="30315"/>
          <a:stretch>
            <a:fillRect/>
          </a:stretch>
        </p:blipFill>
        <p:spPr bwMode="auto">
          <a:xfrm>
            <a:off x="2902557" y="1761216"/>
            <a:ext cx="1415044" cy="2547675"/>
          </a:xfrm>
          <a:prstGeom prst="roundRect">
            <a:avLst>
              <a:gd name="adj" fmla="val 1034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3373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364812-25CC-1E38-0B06-20056D355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角丸四角形 18">
            <a:extLst>
              <a:ext uri="{FF2B5EF4-FFF2-40B4-BE49-F238E27FC236}">
                <a16:creationId xmlns:a16="http://schemas.microsoft.com/office/drawing/2014/main" id="{59FBBD03-8E0C-D0C3-985E-042414F4FCA5}"/>
              </a:ext>
            </a:extLst>
          </p:cNvPr>
          <p:cNvSpPr/>
          <p:nvPr/>
        </p:nvSpPr>
        <p:spPr>
          <a:xfrm>
            <a:off x="4637209" y="1387929"/>
            <a:ext cx="4076700" cy="3128509"/>
          </a:xfrm>
          <a:prstGeom prst="roundRect">
            <a:avLst>
              <a:gd name="adj" fmla="val 560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角丸四角形 21">
            <a:extLst>
              <a:ext uri="{FF2B5EF4-FFF2-40B4-BE49-F238E27FC236}">
                <a16:creationId xmlns:a16="http://schemas.microsoft.com/office/drawing/2014/main" id="{306283F9-E678-5AF3-45D0-54C2AD7F0A0C}"/>
              </a:ext>
            </a:extLst>
          </p:cNvPr>
          <p:cNvSpPr/>
          <p:nvPr/>
        </p:nvSpPr>
        <p:spPr>
          <a:xfrm>
            <a:off x="431800" y="1387929"/>
            <a:ext cx="4076700" cy="3128509"/>
          </a:xfrm>
          <a:prstGeom prst="roundRect">
            <a:avLst>
              <a:gd name="adj" fmla="val 560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AutoShape 5">
            <a:extLst>
              <a:ext uri="{FF2B5EF4-FFF2-40B4-BE49-F238E27FC236}">
                <a16:creationId xmlns:a16="http://schemas.microsoft.com/office/drawing/2014/main" id="{16234C02-8641-9E5F-A182-32D6405B2AFB}"/>
              </a:ext>
            </a:extLst>
          </p:cNvPr>
          <p:cNvSpPr txBox="1">
            <a:spLocks/>
          </p:cNvSpPr>
          <p:nvPr/>
        </p:nvSpPr>
        <p:spPr>
          <a:xfrm>
            <a:off x="428766" y="699523"/>
            <a:ext cx="7492076" cy="284812"/>
          </a:xfrm>
          <a:prstGeom prst="rect">
            <a:avLst/>
          </a:prstGeom>
        </p:spPr>
        <p:txBody>
          <a:bodyPr lIns="0" tIns="0" rIns="0" bIns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</a:pPr>
            <a:r>
              <a:rPr lang="en-US" altLang="ja-JP" sz="2000">
                <a:solidFill>
                  <a:srgbClr val="EDD4B2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1.  </a:t>
            </a:r>
            <a:r>
              <a:rPr lang="ja-JP" altLang="en-US" sz="20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成功事例</a:t>
            </a:r>
            <a:r>
              <a:rPr lang="ja-JP" altLang="en-US" sz="14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（匿名：食品、ホーム＆リビング）</a:t>
            </a:r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CA1667C3-A443-4FDD-E22D-1B5F4D59CFC6}"/>
              </a:ext>
            </a:extLst>
          </p:cNvPr>
          <p:cNvSpPr txBox="1">
            <a:spLocks/>
          </p:cNvSpPr>
          <p:nvPr/>
        </p:nvSpPr>
        <p:spPr>
          <a:xfrm>
            <a:off x="640139" y="1761216"/>
            <a:ext cx="2331887" cy="11692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35000"/>
              </a:lnSpc>
              <a:buClr>
                <a:schemeClr val="tx1"/>
              </a:buClr>
            </a:pPr>
            <a:r>
              <a:rPr lang="ja-JP" altLang="en-US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販路拡大と新たな顧客層との接点を創出。</a:t>
            </a:r>
            <a:br>
              <a:rPr lang="ja-JP" altLang="en-US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</a:br>
            <a:r>
              <a:rPr lang="ja-JP" altLang="en-US" sz="900" b="1" u="sng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クリエイターと協働した</a:t>
            </a:r>
            <a:endParaRPr lang="en-US" altLang="ja-JP" sz="900" b="1" u="sng">
              <a:solidFill>
                <a:schemeClr val="tx1"/>
              </a:solidFill>
              <a:latin typeface="Noto Sans JP" panose="020B0200000000000000" pitchFamily="34" charset="-128"/>
              <a:ea typeface="Noto Sans JP" panose="020B0200000000000000" pitchFamily="34" charset="-128"/>
              <a:cs typeface="TikTok Sans Text"/>
              <a:sym typeface="TikTok Sans Text"/>
            </a:endParaRPr>
          </a:p>
          <a:p>
            <a:pPr>
              <a:lnSpc>
                <a:spcPct val="135000"/>
              </a:lnSpc>
              <a:buClr>
                <a:schemeClr val="tx1"/>
              </a:buClr>
            </a:pPr>
            <a:r>
              <a:rPr lang="ja-JP" altLang="en-US" sz="900" b="1" u="sng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ショート動画制作</a:t>
            </a:r>
            <a:r>
              <a:rPr lang="ja-JP" altLang="en-US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で</a:t>
            </a:r>
            <a:br>
              <a:rPr lang="ja-JP" altLang="en-US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</a:br>
            <a:r>
              <a:rPr lang="ja-JP" altLang="en-US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タッチポイントを形成。</a:t>
            </a:r>
            <a:endParaRPr lang="en-US" altLang="ja-JP" sz="700">
              <a:solidFill>
                <a:schemeClr val="tx1"/>
              </a:solidFill>
              <a:latin typeface="Noto Sans JP Medium" panose="020B0200000000000000" pitchFamily="34" charset="-128"/>
              <a:ea typeface="Noto Sans JP Medium" panose="020B0200000000000000" pitchFamily="34" charset="-128"/>
              <a:cs typeface="TikTok Sans Text"/>
              <a:sym typeface="TikTok Sans Text"/>
            </a:endParaRPr>
          </a:p>
          <a:p>
            <a:pPr>
              <a:lnSpc>
                <a:spcPct val="135000"/>
              </a:lnSpc>
              <a:buClr>
                <a:schemeClr val="tx1"/>
              </a:buClr>
            </a:pPr>
            <a:br>
              <a:rPr lang="ja-JP" altLang="en-US" sz="2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</a:br>
            <a:r>
              <a:rPr lang="en-US" altLang="ja-JP" sz="900" b="1" u="sng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GMV MAX</a:t>
            </a:r>
            <a:r>
              <a:rPr lang="ja-JP" altLang="en-US" sz="900" b="1" u="sng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の広告投下</a:t>
            </a:r>
            <a:r>
              <a:rPr lang="ja-JP" altLang="en-US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を同時に行うことで、</a:t>
            </a:r>
            <a:endParaRPr lang="en-US" altLang="ja-JP" sz="700">
              <a:solidFill>
                <a:schemeClr val="tx1"/>
              </a:solidFill>
              <a:latin typeface="Noto Sans JP Medium" panose="020B0200000000000000" pitchFamily="34" charset="-128"/>
              <a:ea typeface="Noto Sans JP Medium" panose="020B0200000000000000" pitchFamily="34" charset="-128"/>
              <a:cs typeface="TikTok Sans Text"/>
              <a:sym typeface="TikTok Sans Text"/>
            </a:endParaRPr>
          </a:p>
          <a:p>
            <a:pPr>
              <a:lnSpc>
                <a:spcPct val="135000"/>
              </a:lnSpc>
              <a:buClr>
                <a:schemeClr val="tx1"/>
              </a:buClr>
            </a:pPr>
            <a:r>
              <a:rPr lang="ja-JP" altLang="en-US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さらに販売を強化し、</a:t>
            </a:r>
            <a:endParaRPr lang="en-US" altLang="ja-JP" sz="700">
              <a:solidFill>
                <a:schemeClr val="tx1"/>
              </a:solidFill>
              <a:latin typeface="Noto Sans JP Medium" panose="020B0200000000000000" pitchFamily="34" charset="-128"/>
              <a:ea typeface="Noto Sans JP Medium" panose="020B0200000000000000" pitchFamily="34" charset="-128"/>
              <a:cs typeface="TikTok Sans Text"/>
              <a:sym typeface="TikTok Sans Text"/>
            </a:endParaRPr>
          </a:p>
          <a:p>
            <a:pPr>
              <a:lnSpc>
                <a:spcPct val="135000"/>
              </a:lnSpc>
              <a:buClr>
                <a:schemeClr val="tx1"/>
              </a:buClr>
            </a:pPr>
            <a:r>
              <a:rPr lang="ja-JP" altLang="en-US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コンテンツによる販売効果を最大化。</a:t>
            </a:r>
          </a:p>
        </p:txBody>
      </p:sp>
      <p:sp>
        <p:nvSpPr>
          <p:cNvPr id="2" name="角丸四角形 1">
            <a:extLst>
              <a:ext uri="{FF2B5EF4-FFF2-40B4-BE49-F238E27FC236}">
                <a16:creationId xmlns:a16="http://schemas.microsoft.com/office/drawing/2014/main" id="{59C79DCA-FF78-ED7E-1920-D61E255B58A0}"/>
              </a:ext>
            </a:extLst>
          </p:cNvPr>
          <p:cNvSpPr/>
          <p:nvPr/>
        </p:nvSpPr>
        <p:spPr>
          <a:xfrm>
            <a:off x="1082588" y="1167408"/>
            <a:ext cx="2775125" cy="432792"/>
          </a:xfrm>
          <a:prstGeom prst="roundRect">
            <a:avLst>
              <a:gd name="adj" fmla="val 50000"/>
            </a:avLst>
          </a:prstGeom>
          <a:solidFill>
            <a:srgbClr val="FBEB35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ja-JP" altLang="en-US" sz="105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🍴</a:t>
            </a:r>
            <a:r>
              <a:rPr lang="en-US" altLang="ja-JP" sz="105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 </a:t>
            </a:r>
            <a:r>
              <a:rPr lang="ja-JP" altLang="en-US" sz="105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国内食品ブランド</a:t>
            </a:r>
            <a:r>
              <a:rPr lang="en-US" altLang="ja-JP" sz="105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C</a:t>
            </a:r>
            <a:r>
              <a:rPr lang="ja-JP" altLang="en-US" sz="105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社</a:t>
            </a:r>
          </a:p>
        </p:txBody>
      </p:sp>
      <p:sp>
        <p:nvSpPr>
          <p:cNvPr id="14" name="角丸四角形 13">
            <a:extLst>
              <a:ext uri="{FF2B5EF4-FFF2-40B4-BE49-F238E27FC236}">
                <a16:creationId xmlns:a16="http://schemas.microsoft.com/office/drawing/2014/main" id="{2BECA5F1-8BE8-BAE3-00D9-290DBBAB88F7}"/>
              </a:ext>
            </a:extLst>
          </p:cNvPr>
          <p:cNvSpPr/>
          <p:nvPr/>
        </p:nvSpPr>
        <p:spPr>
          <a:xfrm>
            <a:off x="5287997" y="1167408"/>
            <a:ext cx="2775125" cy="432792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ja-JP" altLang="en-US" sz="105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🏠</a:t>
            </a:r>
            <a:r>
              <a:rPr lang="en-US" altLang="ja-JP" sz="105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 </a:t>
            </a:r>
            <a:r>
              <a:rPr lang="ja-JP" altLang="en-US" sz="105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ホーム＆リビング ブランド</a:t>
            </a:r>
            <a:r>
              <a:rPr lang="en-US" altLang="ja-JP" sz="105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D</a:t>
            </a:r>
            <a:r>
              <a:rPr lang="ja-JP" altLang="en-US" sz="105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社</a:t>
            </a: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DA0F7A22-EF58-DDD8-C8B2-3696C322D0E4}"/>
              </a:ext>
            </a:extLst>
          </p:cNvPr>
          <p:cNvSpPr txBox="1">
            <a:spLocks/>
          </p:cNvSpPr>
          <p:nvPr/>
        </p:nvSpPr>
        <p:spPr>
          <a:xfrm>
            <a:off x="4844593" y="1761216"/>
            <a:ext cx="2267434" cy="112768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35000"/>
              </a:lnSpc>
              <a:buClr>
                <a:schemeClr val="tx1"/>
              </a:buClr>
            </a:pPr>
            <a:r>
              <a:rPr lang="ja-JP" altLang="en-US" sz="900" b="1" u="sng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“スタッフ出演</a:t>
            </a:r>
            <a:r>
              <a:rPr lang="en-US" altLang="ja-JP" sz="900" b="1" u="sng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LIVE</a:t>
            </a:r>
            <a:r>
              <a:rPr lang="ja-JP" altLang="en-US" sz="900" b="1" u="sng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配信”</a:t>
            </a:r>
            <a:r>
              <a:rPr lang="ja-JP" altLang="en-US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で、</a:t>
            </a:r>
            <a:endParaRPr lang="en-US" altLang="ja-JP" sz="700">
              <a:solidFill>
                <a:schemeClr val="tx1"/>
              </a:solidFill>
              <a:latin typeface="Noto Sans JP Medium" panose="020B0200000000000000" pitchFamily="34" charset="-128"/>
              <a:ea typeface="Noto Sans JP Medium" panose="020B0200000000000000" pitchFamily="34" charset="-128"/>
              <a:cs typeface="TikTok Sans Text"/>
              <a:sym typeface="TikTok Sans Text"/>
            </a:endParaRPr>
          </a:p>
          <a:p>
            <a:pPr>
              <a:lnSpc>
                <a:spcPct val="135000"/>
              </a:lnSpc>
              <a:buClr>
                <a:schemeClr val="tx1"/>
              </a:buClr>
            </a:pPr>
            <a:r>
              <a:rPr lang="ja-JP" altLang="en-US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店舗から家具の実演販売を行い、</a:t>
            </a:r>
            <a:br>
              <a:rPr lang="ja-JP" altLang="en-US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</a:br>
            <a:r>
              <a:rPr lang="ja-JP" altLang="en-US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消費者とのインタラクティブな接客で</a:t>
            </a:r>
            <a:endParaRPr lang="en-US" altLang="ja-JP" sz="700">
              <a:solidFill>
                <a:schemeClr val="tx1"/>
              </a:solidFill>
              <a:latin typeface="Noto Sans JP Medium" panose="020B0200000000000000" pitchFamily="34" charset="-128"/>
              <a:ea typeface="Noto Sans JP Medium" panose="020B0200000000000000" pitchFamily="34" charset="-128"/>
              <a:cs typeface="TikTok Sans Text"/>
              <a:sym typeface="TikTok Sans Text"/>
            </a:endParaRPr>
          </a:p>
          <a:p>
            <a:pPr>
              <a:lnSpc>
                <a:spcPct val="135000"/>
              </a:lnSpc>
              <a:buClr>
                <a:schemeClr val="tx1"/>
              </a:buClr>
            </a:pPr>
            <a:r>
              <a:rPr lang="ja-JP" altLang="en-US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売り上げを急拡大。</a:t>
            </a:r>
            <a:endParaRPr lang="en-US" altLang="ja-JP" sz="700">
              <a:solidFill>
                <a:schemeClr val="tx1"/>
              </a:solidFill>
              <a:latin typeface="Noto Sans JP Medium" panose="020B0200000000000000" pitchFamily="34" charset="-128"/>
              <a:ea typeface="Noto Sans JP Medium" panose="020B0200000000000000" pitchFamily="34" charset="-128"/>
              <a:cs typeface="TikTok Sans Text"/>
              <a:sym typeface="TikTok Sans Text"/>
            </a:endParaRPr>
          </a:p>
          <a:p>
            <a:pPr>
              <a:lnSpc>
                <a:spcPct val="135000"/>
              </a:lnSpc>
              <a:buClr>
                <a:schemeClr val="tx1"/>
              </a:buClr>
            </a:pPr>
            <a:br>
              <a:rPr lang="ja-JP" altLang="en-US" sz="2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</a:br>
            <a:r>
              <a:rPr lang="ja-JP" altLang="en-US" sz="900" b="1" u="sng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オフラインとオンラインの融合</a:t>
            </a:r>
            <a:r>
              <a:rPr lang="ja-JP" altLang="en-US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による</a:t>
            </a:r>
            <a:endParaRPr lang="en-US" altLang="ja-JP" sz="700">
              <a:solidFill>
                <a:schemeClr val="tx1"/>
              </a:solidFill>
              <a:latin typeface="Noto Sans JP Medium" panose="020B0200000000000000" pitchFamily="34" charset="-128"/>
              <a:ea typeface="Noto Sans JP Medium" panose="020B0200000000000000" pitchFamily="34" charset="-128"/>
              <a:cs typeface="TikTok Sans Text"/>
              <a:sym typeface="TikTok Sans Text"/>
            </a:endParaRPr>
          </a:p>
          <a:p>
            <a:pPr>
              <a:lnSpc>
                <a:spcPct val="135000"/>
              </a:lnSpc>
              <a:buClr>
                <a:schemeClr val="tx1"/>
              </a:buClr>
            </a:pPr>
            <a:r>
              <a:rPr lang="ja-JP" altLang="en-US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相乗効果と、</a:t>
            </a:r>
            <a:br>
              <a:rPr lang="ja-JP" altLang="en-US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</a:br>
            <a:r>
              <a:rPr lang="ja-JP" altLang="en-US" sz="7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あらたな販路拡大につながっている。</a:t>
            </a:r>
          </a:p>
        </p:txBody>
      </p:sp>
      <p:sp>
        <p:nvSpPr>
          <p:cNvPr id="20" name="AutoShape 4">
            <a:extLst>
              <a:ext uri="{FF2B5EF4-FFF2-40B4-BE49-F238E27FC236}">
                <a16:creationId xmlns:a16="http://schemas.microsoft.com/office/drawing/2014/main" id="{4EB9B334-A129-042E-B1D9-311A9EE763DF}"/>
              </a:ext>
            </a:extLst>
          </p:cNvPr>
          <p:cNvSpPr txBox="1">
            <a:spLocks/>
          </p:cNvSpPr>
          <p:nvPr/>
        </p:nvSpPr>
        <p:spPr>
          <a:xfrm>
            <a:off x="3183965" y="3778143"/>
            <a:ext cx="868828" cy="56619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ja-JP" altLang="en-US" sz="400">
                <a:latin typeface="Noto Sans JP" panose="020B0200000000000000" pitchFamily="34" charset="-128"/>
                <a:ea typeface="Noto Sans JP" panose="020B0200000000000000" pitchFamily="34" charset="-128"/>
              </a:rPr>
              <a:t>（データ集計期間</a:t>
            </a:r>
            <a:r>
              <a:rPr lang="en-US" altLang="ja-JP" sz="400">
                <a:latin typeface="Noto Sans JP" panose="020B0200000000000000" pitchFamily="34" charset="-128"/>
                <a:ea typeface="Noto Sans JP" panose="020B0200000000000000" pitchFamily="34" charset="-128"/>
              </a:rPr>
              <a:t>2025</a:t>
            </a:r>
            <a:r>
              <a:rPr lang="ja-JP" altLang="en-US" sz="400">
                <a:latin typeface="Noto Sans JP" panose="020B0200000000000000" pitchFamily="34" charset="-128"/>
                <a:ea typeface="Noto Sans JP" panose="020B0200000000000000" pitchFamily="34" charset="-128"/>
              </a:rPr>
              <a:t>年</a:t>
            </a:r>
            <a:r>
              <a:rPr lang="en-US" altLang="ja-JP" sz="400">
                <a:latin typeface="Noto Sans JP" panose="020B0200000000000000" pitchFamily="34" charset="-128"/>
                <a:ea typeface="Noto Sans JP" panose="020B0200000000000000" pitchFamily="34" charset="-128"/>
              </a:rPr>
              <a:t>8</a:t>
            </a:r>
            <a:r>
              <a:rPr lang="ja-JP" altLang="en-US" sz="400">
                <a:latin typeface="Noto Sans JP" panose="020B0200000000000000" pitchFamily="34" charset="-128"/>
                <a:ea typeface="Noto Sans JP" panose="020B0200000000000000" pitchFamily="34" charset="-128"/>
              </a:rPr>
              <a:t>月～</a:t>
            </a:r>
            <a:r>
              <a:rPr lang="en-US" altLang="ja-JP" sz="400">
                <a:latin typeface="Noto Sans JP" panose="020B0200000000000000" pitchFamily="34" charset="-128"/>
                <a:ea typeface="Noto Sans JP" panose="020B0200000000000000" pitchFamily="34" charset="-128"/>
              </a:rPr>
              <a:t>10</a:t>
            </a:r>
            <a:r>
              <a:rPr lang="ja-JP" altLang="en-US" sz="400">
                <a:latin typeface="Noto Sans JP" panose="020B0200000000000000" pitchFamily="34" charset="-128"/>
                <a:ea typeface="Noto Sans JP" panose="020B0200000000000000" pitchFamily="34" charset="-128"/>
              </a:rPr>
              <a:t>月）</a:t>
            </a:r>
            <a:endParaRPr lang="ja-JP" altLang="en-US" sz="300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25" name="AutoShape 4">
            <a:extLst>
              <a:ext uri="{FF2B5EF4-FFF2-40B4-BE49-F238E27FC236}">
                <a16:creationId xmlns:a16="http://schemas.microsoft.com/office/drawing/2014/main" id="{F7848E1D-3C6A-1416-AF82-E3D86F67EA00}"/>
              </a:ext>
            </a:extLst>
          </p:cNvPr>
          <p:cNvSpPr txBox="1">
            <a:spLocks/>
          </p:cNvSpPr>
          <p:nvPr/>
        </p:nvSpPr>
        <p:spPr>
          <a:xfrm>
            <a:off x="7378893" y="3778143"/>
            <a:ext cx="868828" cy="56619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ja-JP" altLang="en-US" sz="400">
                <a:latin typeface="Noto Sans JP" panose="020B0200000000000000" pitchFamily="34" charset="-128"/>
                <a:ea typeface="Noto Sans JP" panose="020B0200000000000000" pitchFamily="34" charset="-128"/>
              </a:rPr>
              <a:t>（データ集計期間</a:t>
            </a:r>
            <a:r>
              <a:rPr lang="en-US" altLang="ja-JP" sz="400">
                <a:latin typeface="Noto Sans JP" panose="020B0200000000000000" pitchFamily="34" charset="-128"/>
                <a:ea typeface="Noto Sans JP" panose="020B0200000000000000" pitchFamily="34" charset="-128"/>
              </a:rPr>
              <a:t>2025</a:t>
            </a:r>
            <a:r>
              <a:rPr lang="ja-JP" altLang="en-US" sz="400">
                <a:latin typeface="Noto Sans JP" panose="020B0200000000000000" pitchFamily="34" charset="-128"/>
                <a:ea typeface="Noto Sans JP" panose="020B0200000000000000" pitchFamily="34" charset="-128"/>
              </a:rPr>
              <a:t>年</a:t>
            </a:r>
            <a:r>
              <a:rPr lang="en-US" altLang="ja-JP" sz="400">
                <a:latin typeface="Noto Sans JP" panose="020B0200000000000000" pitchFamily="34" charset="-128"/>
                <a:ea typeface="Noto Sans JP" panose="020B0200000000000000" pitchFamily="34" charset="-128"/>
              </a:rPr>
              <a:t>8</a:t>
            </a:r>
            <a:r>
              <a:rPr lang="ja-JP" altLang="en-US" sz="400">
                <a:latin typeface="Noto Sans JP" panose="020B0200000000000000" pitchFamily="34" charset="-128"/>
                <a:ea typeface="Noto Sans JP" panose="020B0200000000000000" pitchFamily="34" charset="-128"/>
              </a:rPr>
              <a:t>月～</a:t>
            </a:r>
            <a:r>
              <a:rPr lang="en-US" altLang="ja-JP" sz="400">
                <a:latin typeface="Noto Sans JP" panose="020B0200000000000000" pitchFamily="34" charset="-128"/>
                <a:ea typeface="Noto Sans JP" panose="020B0200000000000000" pitchFamily="34" charset="-128"/>
              </a:rPr>
              <a:t>10</a:t>
            </a:r>
            <a:r>
              <a:rPr lang="ja-JP" altLang="en-US" sz="400">
                <a:latin typeface="Noto Sans JP" panose="020B0200000000000000" pitchFamily="34" charset="-128"/>
                <a:ea typeface="Noto Sans JP" panose="020B0200000000000000" pitchFamily="34" charset="-128"/>
              </a:rPr>
              <a:t>月）</a:t>
            </a:r>
            <a:endParaRPr lang="ja-JP" altLang="en-US" sz="300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FE7A7824-B08A-AB9D-C68E-5A47E15B66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28889" r="34171"/>
          <a:stretch>
            <a:fillRect/>
          </a:stretch>
        </p:blipFill>
        <p:spPr bwMode="auto">
          <a:xfrm>
            <a:off x="7084943" y="1761216"/>
            <a:ext cx="1415044" cy="2547675"/>
          </a:xfrm>
          <a:prstGeom prst="roundRect">
            <a:avLst>
              <a:gd name="adj" fmla="val 1034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>
            <a:extLst>
              <a:ext uri="{FF2B5EF4-FFF2-40B4-BE49-F238E27FC236}">
                <a16:creationId xmlns:a16="http://schemas.microsoft.com/office/drawing/2014/main" id="{606CEC0F-0A0C-049C-B99B-A20FC318C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t="8903" b="8903"/>
          <a:stretch/>
        </p:blipFill>
        <p:spPr bwMode="auto">
          <a:xfrm>
            <a:off x="2902557" y="1761216"/>
            <a:ext cx="1415044" cy="2547675"/>
          </a:xfrm>
          <a:prstGeom prst="roundRect">
            <a:avLst>
              <a:gd name="adj" fmla="val 1034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AutoShape 4">
            <a:extLst>
              <a:ext uri="{FF2B5EF4-FFF2-40B4-BE49-F238E27FC236}">
                <a16:creationId xmlns:a16="http://schemas.microsoft.com/office/drawing/2014/main" id="{BB52625E-0876-15F6-FF46-22CC9ECB46F5}"/>
              </a:ext>
            </a:extLst>
          </p:cNvPr>
          <p:cNvSpPr txBox="1">
            <a:spLocks/>
          </p:cNvSpPr>
          <p:nvPr/>
        </p:nvSpPr>
        <p:spPr>
          <a:xfrm>
            <a:off x="801257" y="3569664"/>
            <a:ext cx="1342034" cy="315279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26000" indent="-126000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lang="ja-JP" altLang="en-US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単月</a:t>
            </a:r>
            <a:r>
              <a:rPr lang="en-US" altLang="ja-JP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GMV</a:t>
            </a:r>
            <a:r>
              <a:rPr lang="ja-JP" altLang="en-US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が</a:t>
            </a:r>
            <a:r>
              <a:rPr lang="en-US" altLang="ja-JP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277</a:t>
            </a:r>
            <a:r>
              <a:rPr lang="ja-JP" altLang="en-US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倍拡大</a:t>
            </a:r>
          </a:p>
          <a:p>
            <a:pPr marL="126000" indent="-126000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lang="ja-JP" altLang="en-US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広告による</a:t>
            </a:r>
            <a:r>
              <a:rPr lang="en-US" altLang="ja-JP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ROI</a:t>
            </a:r>
            <a:r>
              <a:rPr lang="ja-JP" altLang="en-US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は</a:t>
            </a:r>
            <a:r>
              <a:rPr lang="en-US" altLang="ja-JP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15</a:t>
            </a:r>
            <a:r>
              <a:rPr lang="ja-JP" altLang="en-US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倍伸長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CFE72CCD-DC5E-2577-7F0D-E9585E93D32B}"/>
              </a:ext>
            </a:extLst>
          </p:cNvPr>
          <p:cNvSpPr/>
          <p:nvPr/>
        </p:nvSpPr>
        <p:spPr>
          <a:xfrm>
            <a:off x="4838826" y="3389586"/>
            <a:ext cx="2062654" cy="919305"/>
          </a:xfrm>
          <a:prstGeom prst="roundRect">
            <a:avLst>
              <a:gd name="adj" fmla="val 13759"/>
            </a:avLst>
          </a:prstGeom>
          <a:noFill/>
          <a:ln w="1905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AutoShape 4">
            <a:extLst>
              <a:ext uri="{FF2B5EF4-FFF2-40B4-BE49-F238E27FC236}">
                <a16:creationId xmlns:a16="http://schemas.microsoft.com/office/drawing/2014/main" id="{F2D75178-E62C-70E9-D117-756121F3434E}"/>
              </a:ext>
            </a:extLst>
          </p:cNvPr>
          <p:cNvSpPr txBox="1">
            <a:spLocks/>
          </p:cNvSpPr>
          <p:nvPr/>
        </p:nvSpPr>
        <p:spPr>
          <a:xfrm>
            <a:off x="5870152" y="4190367"/>
            <a:ext cx="868829" cy="56619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ja-JP" altLang="en-US" sz="400">
                <a:latin typeface="Noto Sans JP" panose="020B0200000000000000" pitchFamily="34" charset="-128"/>
                <a:ea typeface="Noto Sans JP" panose="020B0200000000000000" pitchFamily="34" charset="-128"/>
              </a:rPr>
              <a:t>（データ集計期間</a:t>
            </a:r>
            <a:r>
              <a:rPr lang="en-US" altLang="ja-JP" sz="400">
                <a:latin typeface="Noto Sans JP" panose="020B0200000000000000" pitchFamily="34" charset="-128"/>
                <a:ea typeface="Noto Sans JP" panose="020B0200000000000000" pitchFamily="34" charset="-128"/>
              </a:rPr>
              <a:t>2025</a:t>
            </a:r>
            <a:r>
              <a:rPr lang="ja-JP" altLang="en-US" sz="400">
                <a:latin typeface="Noto Sans JP" panose="020B0200000000000000" pitchFamily="34" charset="-128"/>
                <a:ea typeface="Noto Sans JP" panose="020B0200000000000000" pitchFamily="34" charset="-128"/>
              </a:rPr>
              <a:t>年</a:t>
            </a:r>
            <a:r>
              <a:rPr lang="en-US" altLang="ja-JP" sz="400">
                <a:latin typeface="Noto Sans JP" panose="020B0200000000000000" pitchFamily="34" charset="-128"/>
                <a:ea typeface="Noto Sans JP" panose="020B0200000000000000" pitchFamily="34" charset="-128"/>
              </a:rPr>
              <a:t>9</a:t>
            </a:r>
            <a:r>
              <a:rPr lang="ja-JP" altLang="en-US" sz="400">
                <a:latin typeface="Noto Sans JP" panose="020B0200000000000000" pitchFamily="34" charset="-128"/>
                <a:ea typeface="Noto Sans JP" panose="020B0200000000000000" pitchFamily="34" charset="-128"/>
              </a:rPr>
              <a:t>月～</a:t>
            </a:r>
            <a:r>
              <a:rPr lang="en-US" altLang="ja-JP" sz="400">
                <a:latin typeface="Noto Sans JP" panose="020B0200000000000000" pitchFamily="34" charset="-128"/>
                <a:ea typeface="Noto Sans JP" panose="020B0200000000000000" pitchFamily="34" charset="-128"/>
              </a:rPr>
              <a:t>10</a:t>
            </a:r>
            <a:r>
              <a:rPr lang="ja-JP" altLang="en-US" sz="400">
                <a:latin typeface="Noto Sans JP" panose="020B0200000000000000" pitchFamily="34" charset="-128"/>
                <a:ea typeface="Noto Sans JP" panose="020B0200000000000000" pitchFamily="34" charset="-128"/>
              </a:rPr>
              <a:t>月）</a:t>
            </a:r>
            <a:endParaRPr lang="ja-JP" altLang="en-US" sz="300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35" name="AutoShape 4">
            <a:extLst>
              <a:ext uri="{FF2B5EF4-FFF2-40B4-BE49-F238E27FC236}">
                <a16:creationId xmlns:a16="http://schemas.microsoft.com/office/drawing/2014/main" id="{0B056A97-0A38-A048-D28D-4393D515CE89}"/>
              </a:ext>
            </a:extLst>
          </p:cNvPr>
          <p:cNvSpPr txBox="1">
            <a:spLocks/>
          </p:cNvSpPr>
          <p:nvPr/>
        </p:nvSpPr>
        <p:spPr>
          <a:xfrm>
            <a:off x="4976195" y="3569664"/>
            <a:ext cx="1563248" cy="481478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26000" indent="-126000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lang="ja-JP" altLang="en-US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単月</a:t>
            </a:r>
            <a:r>
              <a:rPr lang="en-US" altLang="ja-JP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GMV</a:t>
            </a:r>
            <a:r>
              <a:rPr lang="ja-JP" altLang="en-US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成長率</a:t>
            </a:r>
            <a:r>
              <a:rPr lang="en-US" altLang="ja-JP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13</a:t>
            </a:r>
            <a:r>
              <a:rPr lang="ja-JP" altLang="en-US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倍以上</a:t>
            </a:r>
          </a:p>
          <a:p>
            <a:pPr marL="126000" indent="-126000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lang="en-US" altLang="ja-JP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LIVE</a:t>
            </a:r>
            <a:r>
              <a:rPr lang="ja-JP" altLang="en-US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配信では、</a:t>
            </a:r>
            <a:br>
              <a:rPr lang="en-US" altLang="ja-JP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</a:br>
            <a:r>
              <a:rPr lang="ja-JP" altLang="en-US" sz="800"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ソファなどの大型家具も販売。</a:t>
            </a:r>
          </a:p>
        </p:txBody>
      </p:sp>
      <p:sp>
        <p:nvSpPr>
          <p:cNvPr id="36" name="角丸四角形 35">
            <a:extLst>
              <a:ext uri="{FF2B5EF4-FFF2-40B4-BE49-F238E27FC236}">
                <a16:creationId xmlns:a16="http://schemas.microsoft.com/office/drawing/2014/main" id="{A6C180D9-0EC9-AF00-A8DA-A531E8A7643F}"/>
              </a:ext>
            </a:extLst>
          </p:cNvPr>
          <p:cNvSpPr/>
          <p:nvPr/>
        </p:nvSpPr>
        <p:spPr>
          <a:xfrm>
            <a:off x="4976195" y="3291354"/>
            <a:ext cx="1002115" cy="189995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ctr"/>
          <a:lstStyle/>
          <a:p>
            <a:pPr algn="ctr">
              <a:lnSpc>
                <a:spcPct val="125000"/>
              </a:lnSpc>
            </a:pPr>
            <a:r>
              <a:rPr lang="ja-JP" altLang="en-US" sz="800" b="1">
                <a:solidFill>
                  <a:schemeClr val="bg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主要な成績</a:t>
            </a:r>
          </a:p>
        </p:txBody>
      </p:sp>
      <p:sp>
        <p:nvSpPr>
          <p:cNvPr id="37" name="角丸四角形 36">
            <a:extLst>
              <a:ext uri="{FF2B5EF4-FFF2-40B4-BE49-F238E27FC236}">
                <a16:creationId xmlns:a16="http://schemas.microsoft.com/office/drawing/2014/main" id="{B1245E4B-44CF-0D14-E591-790712895AB6}"/>
              </a:ext>
            </a:extLst>
          </p:cNvPr>
          <p:cNvSpPr/>
          <p:nvPr/>
        </p:nvSpPr>
        <p:spPr>
          <a:xfrm>
            <a:off x="648488" y="3389586"/>
            <a:ext cx="2062654" cy="919305"/>
          </a:xfrm>
          <a:prstGeom prst="roundRect">
            <a:avLst>
              <a:gd name="adj" fmla="val 13759"/>
            </a:avLst>
          </a:prstGeom>
          <a:noFill/>
          <a:ln w="19050">
            <a:solidFill>
              <a:srgbClr val="FBEB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AutoShape 4">
            <a:extLst>
              <a:ext uri="{FF2B5EF4-FFF2-40B4-BE49-F238E27FC236}">
                <a16:creationId xmlns:a16="http://schemas.microsoft.com/office/drawing/2014/main" id="{21963151-92BB-A0D3-E5CD-75BF70299FCF}"/>
              </a:ext>
            </a:extLst>
          </p:cNvPr>
          <p:cNvSpPr txBox="1">
            <a:spLocks/>
          </p:cNvSpPr>
          <p:nvPr/>
        </p:nvSpPr>
        <p:spPr>
          <a:xfrm>
            <a:off x="1708669" y="4190367"/>
            <a:ext cx="839974" cy="56619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ja-JP" altLang="en-US" sz="400">
                <a:latin typeface="Noto Sans JP" panose="020B0200000000000000" pitchFamily="34" charset="-128"/>
                <a:ea typeface="Noto Sans JP" panose="020B0200000000000000" pitchFamily="34" charset="-128"/>
              </a:rPr>
              <a:t>（データ集計期間</a:t>
            </a:r>
            <a:r>
              <a:rPr lang="en-US" altLang="ja-JP" sz="400">
                <a:latin typeface="Noto Sans JP" panose="020B0200000000000000" pitchFamily="34" charset="-128"/>
                <a:ea typeface="Noto Sans JP" panose="020B0200000000000000" pitchFamily="34" charset="-128"/>
              </a:rPr>
              <a:t>2025</a:t>
            </a:r>
            <a:r>
              <a:rPr lang="ja-JP" altLang="en-US" sz="400">
                <a:latin typeface="Noto Sans JP" panose="020B0200000000000000" pitchFamily="34" charset="-128"/>
                <a:ea typeface="Noto Sans JP" panose="020B0200000000000000" pitchFamily="34" charset="-128"/>
              </a:rPr>
              <a:t>年</a:t>
            </a:r>
            <a:r>
              <a:rPr lang="en-US" altLang="ja-JP" sz="400">
                <a:latin typeface="Noto Sans JP" panose="020B0200000000000000" pitchFamily="34" charset="-128"/>
                <a:ea typeface="Noto Sans JP" panose="020B0200000000000000" pitchFamily="34" charset="-128"/>
              </a:rPr>
              <a:t>7</a:t>
            </a:r>
            <a:r>
              <a:rPr lang="ja-JP" altLang="en-US" sz="400">
                <a:latin typeface="Noto Sans JP" panose="020B0200000000000000" pitchFamily="34" charset="-128"/>
                <a:ea typeface="Noto Sans JP" panose="020B0200000000000000" pitchFamily="34" charset="-128"/>
              </a:rPr>
              <a:t>月～</a:t>
            </a:r>
            <a:r>
              <a:rPr lang="en-US" altLang="ja-JP" sz="400">
                <a:latin typeface="Noto Sans JP" panose="020B0200000000000000" pitchFamily="34" charset="-128"/>
                <a:ea typeface="Noto Sans JP" panose="020B0200000000000000" pitchFamily="34" charset="-128"/>
              </a:rPr>
              <a:t>8</a:t>
            </a:r>
            <a:r>
              <a:rPr lang="ja-JP" altLang="en-US" sz="400">
                <a:latin typeface="Noto Sans JP" panose="020B0200000000000000" pitchFamily="34" charset="-128"/>
                <a:ea typeface="Noto Sans JP" panose="020B0200000000000000" pitchFamily="34" charset="-128"/>
              </a:rPr>
              <a:t>月）</a:t>
            </a:r>
            <a:endParaRPr lang="ja-JP" altLang="en-US" sz="300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39" name="角丸四角形 38">
            <a:extLst>
              <a:ext uri="{FF2B5EF4-FFF2-40B4-BE49-F238E27FC236}">
                <a16:creationId xmlns:a16="http://schemas.microsoft.com/office/drawing/2014/main" id="{A19B543B-3FE2-B825-2A93-A83B709C2B24}"/>
              </a:ext>
            </a:extLst>
          </p:cNvPr>
          <p:cNvSpPr/>
          <p:nvPr/>
        </p:nvSpPr>
        <p:spPr>
          <a:xfrm>
            <a:off x="785857" y="3291354"/>
            <a:ext cx="1002115" cy="189995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ctr"/>
          <a:lstStyle/>
          <a:p>
            <a:pPr algn="ctr">
              <a:lnSpc>
                <a:spcPct val="125000"/>
              </a:lnSpc>
            </a:pPr>
            <a:r>
              <a:rPr lang="ja-JP" altLang="en-US" sz="800" b="1">
                <a:solidFill>
                  <a:schemeClr val="bg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主要な成績</a:t>
            </a:r>
          </a:p>
        </p:txBody>
      </p:sp>
    </p:spTree>
    <p:extLst>
      <p:ext uri="{BB962C8B-B14F-4D97-AF65-F5344CB8AC3E}">
        <p14:creationId xmlns:p14="http://schemas.microsoft.com/office/powerpoint/2010/main" val="17465949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9FB1A-D2A6-C206-0AE5-17385EBE7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 descr="人, 屋内, 女性, テーブル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79A15708-F351-CB2E-E3EC-2A61EA269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1" name="AutoShape 4">
            <a:extLst>
              <a:ext uri="{FF2B5EF4-FFF2-40B4-BE49-F238E27FC236}">
                <a16:creationId xmlns:a16="http://schemas.microsoft.com/office/drawing/2014/main" id="{A3871E1D-C267-B116-4B20-CAE24183FD8B}"/>
              </a:ext>
            </a:extLst>
          </p:cNvPr>
          <p:cNvSpPr txBox="1">
            <a:spLocks/>
          </p:cNvSpPr>
          <p:nvPr/>
        </p:nvSpPr>
        <p:spPr>
          <a:xfrm>
            <a:off x="5369148" y="1077785"/>
            <a:ext cx="3289362" cy="978281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40000"/>
              </a:lnSpc>
            </a:pPr>
            <a:r>
              <a:rPr lang="ja-JP" altLang="en-US" sz="2400" b="1">
                <a:solidFill>
                  <a:schemeClr val="bg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「発見から購買まで、</a:t>
            </a:r>
            <a:endParaRPr lang="en-US" altLang="ja-JP" sz="2400" b="1">
              <a:solidFill>
                <a:schemeClr val="bg1"/>
              </a:solidFill>
              <a:latin typeface="Noto Sans JP" panose="020B0200000000000000" pitchFamily="34" charset="-128"/>
              <a:ea typeface="Noto Sans JP" panose="020B0200000000000000" pitchFamily="34" charset="-128"/>
              <a:cs typeface="TikTok Sans Text"/>
              <a:sym typeface="TikTok Sans Text"/>
            </a:endParaRPr>
          </a:p>
          <a:p>
            <a:pPr>
              <a:lnSpc>
                <a:spcPct val="140000"/>
              </a:lnSpc>
            </a:pPr>
            <a:r>
              <a:rPr lang="en-US" altLang="ja-JP" sz="2400" b="1">
                <a:solidFill>
                  <a:schemeClr val="bg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   </a:t>
            </a:r>
            <a:r>
              <a:rPr lang="ja-JP" altLang="en-US" sz="2400" b="1">
                <a:solidFill>
                  <a:schemeClr val="bg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一気通貫でつながる」</a:t>
            </a:r>
          </a:p>
        </p:txBody>
      </p:sp>
      <p:sp>
        <p:nvSpPr>
          <p:cNvPr id="22" name="AutoShape 4">
            <a:extLst>
              <a:ext uri="{FF2B5EF4-FFF2-40B4-BE49-F238E27FC236}">
                <a16:creationId xmlns:a16="http://schemas.microsoft.com/office/drawing/2014/main" id="{9B013198-23B1-CA24-543B-C05D7DB9DF19}"/>
              </a:ext>
            </a:extLst>
          </p:cNvPr>
          <p:cNvSpPr txBox="1">
            <a:spLocks/>
          </p:cNvSpPr>
          <p:nvPr/>
        </p:nvSpPr>
        <p:spPr>
          <a:xfrm>
            <a:off x="5588756" y="3088847"/>
            <a:ext cx="2000548" cy="1006238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40000"/>
              </a:lnSpc>
            </a:pPr>
            <a:r>
              <a:rPr lang="ja-JP" altLang="en-US" sz="1200" b="1">
                <a:solidFill>
                  <a:schemeClr val="bg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生活者の“好き”が</a:t>
            </a:r>
            <a:endParaRPr lang="en-US" altLang="ja-JP" sz="1200" b="1">
              <a:solidFill>
                <a:schemeClr val="bg1"/>
              </a:solidFill>
              <a:latin typeface="Noto Sans JP" panose="020B0200000000000000" pitchFamily="34" charset="-128"/>
              <a:ea typeface="Noto Sans JP" panose="020B0200000000000000" pitchFamily="34" charset="-128"/>
              <a:cs typeface="TikTok Sans Text"/>
              <a:sym typeface="TikTok Sans Text"/>
            </a:endParaRPr>
          </a:p>
          <a:p>
            <a:pPr>
              <a:lnSpc>
                <a:spcPct val="140000"/>
              </a:lnSpc>
            </a:pPr>
            <a:r>
              <a:rPr lang="ja-JP" altLang="en-US" sz="1200" b="1">
                <a:solidFill>
                  <a:schemeClr val="bg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購買へとつながるこの瞬間、</a:t>
            </a:r>
          </a:p>
          <a:p>
            <a:pPr>
              <a:lnSpc>
                <a:spcPct val="140000"/>
              </a:lnSpc>
            </a:pPr>
            <a:r>
              <a:rPr lang="ja-JP" altLang="en-US" sz="1200" b="1">
                <a:solidFill>
                  <a:schemeClr val="bg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 その先頭に立つのは、</a:t>
            </a:r>
            <a:endParaRPr lang="en-US" altLang="ja-JP" sz="1200" b="1">
              <a:solidFill>
                <a:schemeClr val="bg1"/>
              </a:solidFill>
              <a:latin typeface="Noto Sans JP" panose="020B0200000000000000" pitchFamily="34" charset="-128"/>
              <a:ea typeface="Noto Sans JP" panose="020B0200000000000000" pitchFamily="34" charset="-128"/>
              <a:cs typeface="TikTok Sans Text"/>
              <a:sym typeface="TikTok Sans Text"/>
            </a:endParaRPr>
          </a:p>
          <a:p>
            <a:pPr>
              <a:lnSpc>
                <a:spcPct val="140000"/>
              </a:lnSpc>
            </a:pPr>
            <a:r>
              <a:rPr lang="ja-JP" altLang="en-US" sz="1200" b="1">
                <a:solidFill>
                  <a:schemeClr val="bg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今、参入するブランドです。</a:t>
            </a:r>
          </a:p>
        </p:txBody>
      </p:sp>
      <p:sp>
        <p:nvSpPr>
          <p:cNvPr id="13" name="AutoShape 4">
            <a:extLst>
              <a:ext uri="{FF2B5EF4-FFF2-40B4-BE49-F238E27FC236}">
                <a16:creationId xmlns:a16="http://schemas.microsoft.com/office/drawing/2014/main" id="{34DF31FC-7B1D-962B-2D5D-4BCAD355E6AB}"/>
              </a:ext>
            </a:extLst>
          </p:cNvPr>
          <p:cNvSpPr txBox="1">
            <a:spLocks/>
          </p:cNvSpPr>
          <p:nvPr/>
        </p:nvSpPr>
        <p:spPr>
          <a:xfrm>
            <a:off x="5577534" y="2322731"/>
            <a:ext cx="2022990" cy="489173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40000"/>
              </a:lnSpc>
            </a:pPr>
            <a:r>
              <a:rPr lang="ja-JP" altLang="en-US" sz="1200" b="1">
                <a:solidFill>
                  <a:schemeClr val="bg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それが</a:t>
            </a:r>
            <a:r>
              <a:rPr lang="en-US" altLang="ja-JP" sz="1200" b="1">
                <a:solidFill>
                  <a:schemeClr val="bg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TikTok Shop</a:t>
            </a:r>
            <a:r>
              <a:rPr lang="ja-JP" altLang="en-US" sz="1200" b="1">
                <a:solidFill>
                  <a:schemeClr val="bg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の創る、</a:t>
            </a:r>
            <a:endParaRPr lang="en-US" altLang="ja-JP" sz="1200" b="1">
              <a:solidFill>
                <a:schemeClr val="bg1"/>
              </a:solidFill>
              <a:latin typeface="Noto Sans JP" panose="020B0200000000000000" pitchFamily="34" charset="-128"/>
              <a:ea typeface="Noto Sans JP" panose="020B0200000000000000" pitchFamily="34" charset="-128"/>
              <a:cs typeface="TikTok Sans Text"/>
              <a:sym typeface="TikTok Sans Text"/>
            </a:endParaRPr>
          </a:p>
          <a:p>
            <a:pPr>
              <a:lnSpc>
                <a:spcPct val="140000"/>
              </a:lnSpc>
            </a:pPr>
            <a:r>
              <a:rPr lang="ja-JP" altLang="en-US" sz="1200" b="1">
                <a:solidFill>
                  <a:schemeClr val="bg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新しい購買体験です。</a:t>
            </a:r>
          </a:p>
        </p:txBody>
      </p:sp>
    </p:spTree>
    <p:extLst>
      <p:ext uri="{BB962C8B-B14F-4D97-AF65-F5344CB8AC3E}">
        <p14:creationId xmlns:p14="http://schemas.microsoft.com/office/powerpoint/2010/main" val="617016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5A7F83-0E0A-1B21-A3EF-BD42B7C99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A2AC9A1-1A1D-BF44-7670-AC1416E08DD0}"/>
              </a:ext>
            </a:extLst>
          </p:cNvPr>
          <p:cNvGrpSpPr/>
          <p:nvPr/>
        </p:nvGrpSpPr>
        <p:grpSpPr>
          <a:xfrm>
            <a:off x="1341552" y="861382"/>
            <a:ext cx="3084691" cy="3448048"/>
            <a:chOff x="4757916" y="666649"/>
            <a:chExt cx="3155745" cy="3527471"/>
          </a:xfrm>
        </p:grpSpPr>
        <p:sp>
          <p:nvSpPr>
            <p:cNvPr id="3" name="AutoShape 7">
              <a:extLst>
                <a:ext uri="{FF2B5EF4-FFF2-40B4-BE49-F238E27FC236}">
                  <a16:creationId xmlns:a16="http://schemas.microsoft.com/office/drawing/2014/main" id="{0063AA2E-7537-7CB1-496A-513F7C85D060}"/>
                </a:ext>
              </a:extLst>
            </p:cNvPr>
            <p:cNvSpPr/>
            <p:nvPr/>
          </p:nvSpPr>
          <p:spPr>
            <a:xfrm rot="3073614">
              <a:off x="5576332" y="1406781"/>
              <a:ext cx="1429394" cy="3066226"/>
            </a:xfrm>
            <a:prstGeom prst="roundRect">
              <a:avLst>
                <a:gd name="adj" fmla="val 6664"/>
              </a:avLst>
            </a:prstGeom>
            <a:solidFill>
              <a:srgbClr val="EDD4B2"/>
            </a:solidFill>
            <a:ln w="12700" cap="flat" cmpd="sng">
              <a:noFill/>
              <a:prstDash val="solid"/>
              <a:round/>
            </a:ln>
          </p:spPr>
          <p:txBody>
            <a:bodyPr vert="horz" lIns="91440" tIns="45720" rIns="91440" bIns="45720" rtlCol="0" anchor="t"/>
            <a:lstStyle/>
            <a:p>
              <a:pPr algn="l">
                <a:defRPr/>
              </a:pPr>
              <a:endParaRPr/>
            </a:p>
          </p:txBody>
        </p:sp>
        <p:sp>
          <p:nvSpPr>
            <p:cNvPr id="4" name="AutoShape 7">
              <a:extLst>
                <a:ext uri="{FF2B5EF4-FFF2-40B4-BE49-F238E27FC236}">
                  <a16:creationId xmlns:a16="http://schemas.microsoft.com/office/drawing/2014/main" id="{2601D299-EB11-BC06-BFA8-0C65B6FB4777}"/>
                </a:ext>
              </a:extLst>
            </p:cNvPr>
            <p:cNvSpPr/>
            <p:nvPr/>
          </p:nvSpPr>
          <p:spPr>
            <a:xfrm rot="21002130">
              <a:off x="4902701" y="666649"/>
              <a:ext cx="1429394" cy="3066226"/>
            </a:xfrm>
            <a:prstGeom prst="roundRect">
              <a:avLst>
                <a:gd name="adj" fmla="val 6664"/>
              </a:avLst>
            </a:prstGeom>
            <a:solidFill>
              <a:srgbClr val="2DCCD3">
                <a:alpha val="100000"/>
              </a:srgbClr>
            </a:solidFill>
            <a:ln w="12700" cap="flat" cmpd="sng">
              <a:noFill/>
              <a:prstDash val="solid"/>
              <a:round/>
            </a:ln>
          </p:spPr>
          <p:txBody>
            <a:bodyPr vert="horz" lIns="91440" tIns="45720" rIns="91440" bIns="45720" rtlCol="0" anchor="t"/>
            <a:lstStyle/>
            <a:p>
              <a:pPr algn="l">
                <a:defRPr/>
              </a:pPr>
              <a:endParaRPr/>
            </a:p>
          </p:txBody>
        </p:sp>
        <p:pic>
          <p:nvPicPr>
            <p:cNvPr id="5" name="図 4" descr="挿絵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98C72A7A-3483-CCA2-1EE2-006A23AB6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54836" y="3292932"/>
              <a:ext cx="758825" cy="443208"/>
            </a:xfrm>
            <a:prstGeom prst="rect">
              <a:avLst/>
            </a:prstGeom>
          </p:spPr>
        </p:pic>
        <p:sp>
          <p:nvSpPr>
            <p:cNvPr id="6" name="角丸四角形 5">
              <a:extLst>
                <a:ext uri="{FF2B5EF4-FFF2-40B4-BE49-F238E27FC236}">
                  <a16:creationId xmlns:a16="http://schemas.microsoft.com/office/drawing/2014/main" id="{F8467392-5071-0D78-300F-2AD8A3DEBB01}"/>
                </a:ext>
              </a:extLst>
            </p:cNvPr>
            <p:cNvSpPr/>
            <p:nvPr/>
          </p:nvSpPr>
          <p:spPr>
            <a:xfrm rot="449121">
              <a:off x="5580230" y="902484"/>
              <a:ext cx="1516850" cy="3291636"/>
            </a:xfrm>
            <a:prstGeom prst="roundRect">
              <a:avLst>
                <a:gd name="adj" fmla="val 5013"/>
              </a:avLst>
            </a:pr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8" name="図 7" descr="座る, ピンク, フロント, 小さい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1D7D3C03-F34E-08A5-06D1-1DF0C6B24E0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8563243">
              <a:off x="4871146" y="1016510"/>
              <a:ext cx="1052885" cy="1138743"/>
            </a:xfrm>
            <a:prstGeom prst="rect">
              <a:avLst/>
            </a:prstGeom>
          </p:spPr>
        </p:pic>
      </p:grp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D441325-A7A1-7246-7F92-899DBD9ACBC3}"/>
              </a:ext>
            </a:extLst>
          </p:cNvPr>
          <p:cNvSpPr txBox="1"/>
          <p:nvPr/>
        </p:nvSpPr>
        <p:spPr>
          <a:xfrm>
            <a:off x="5728225" y="2191537"/>
            <a:ext cx="23804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Noto Sans JP ExtraBold" panose="020B0600070205080204" charset="-128"/>
                <a:ea typeface="Noto Sans JP ExtraBold" panose="020B0600070205080204" charset="-128"/>
              </a:rPr>
              <a:t>Thanks.</a:t>
            </a:r>
            <a:endParaRPr kumimoji="1" lang="ja-JP" altLang="en-US" sz="4000" dirty="0">
              <a:latin typeface="Noto Sans JP ExtraBold" panose="020B0600070205080204" charset="-128"/>
              <a:ea typeface="Noto Sans JP ExtraBold" panose="020B060007020508020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50374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2CE82-5891-B96E-BDEC-D3976DB5C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角丸四角形 12">
            <a:extLst>
              <a:ext uri="{FF2B5EF4-FFF2-40B4-BE49-F238E27FC236}">
                <a16:creationId xmlns:a16="http://schemas.microsoft.com/office/drawing/2014/main" id="{D9C43A21-6B36-1612-61B7-9520DA5D9E3C}"/>
              </a:ext>
            </a:extLst>
          </p:cNvPr>
          <p:cNvSpPr/>
          <p:nvPr/>
        </p:nvSpPr>
        <p:spPr>
          <a:xfrm rot="5400000">
            <a:off x="4734197" y="536796"/>
            <a:ext cx="3392581" cy="4563423"/>
          </a:xfrm>
          <a:prstGeom prst="roundRect">
            <a:avLst>
              <a:gd name="adj" fmla="val 6512"/>
            </a:avLst>
          </a:prstGeom>
          <a:solidFill>
            <a:srgbClr val="FFFF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角丸四角形 9">
            <a:extLst>
              <a:ext uri="{FF2B5EF4-FFF2-40B4-BE49-F238E27FC236}">
                <a16:creationId xmlns:a16="http://schemas.microsoft.com/office/drawing/2014/main" id="{8007563B-E3AF-CE9A-CC28-4FC6920EC4AD}"/>
              </a:ext>
            </a:extLst>
          </p:cNvPr>
          <p:cNvSpPr/>
          <p:nvPr/>
        </p:nvSpPr>
        <p:spPr>
          <a:xfrm rot="5400000">
            <a:off x="519859" y="1034156"/>
            <a:ext cx="3392581" cy="3568700"/>
          </a:xfrm>
          <a:prstGeom prst="roundRect">
            <a:avLst>
              <a:gd name="adj" fmla="val 6512"/>
            </a:avLst>
          </a:prstGeom>
          <a:solidFill>
            <a:schemeClr val="lt1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AutoShape 5">
            <a:extLst>
              <a:ext uri="{FF2B5EF4-FFF2-40B4-BE49-F238E27FC236}">
                <a16:creationId xmlns:a16="http://schemas.microsoft.com/office/drawing/2014/main" id="{B30ABE15-3C79-08B0-FD2F-CFDB1DEB1329}"/>
              </a:ext>
            </a:extLst>
          </p:cNvPr>
          <p:cNvSpPr txBox="1">
            <a:spLocks/>
          </p:cNvSpPr>
          <p:nvPr/>
        </p:nvSpPr>
        <p:spPr>
          <a:xfrm>
            <a:off x="428766" y="699523"/>
            <a:ext cx="7492076" cy="284812"/>
          </a:xfrm>
          <a:prstGeom prst="rect">
            <a:avLst/>
          </a:prstGeom>
        </p:spPr>
        <p:txBody>
          <a:bodyPr lIns="0" tIns="0" rIns="0" bIns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</a:pPr>
            <a:r>
              <a:rPr lang="en-US" altLang="ja-JP" sz="2000">
                <a:solidFill>
                  <a:schemeClr val="accent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1.  </a:t>
            </a:r>
            <a:r>
              <a:rPr lang="ja-JP" altLang="en-US" sz="200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日本の</a:t>
            </a:r>
            <a:r>
              <a:rPr lang="en-US" altLang="ja-JP" sz="200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EC</a:t>
            </a:r>
            <a:r>
              <a:rPr lang="ja-JP" altLang="en-US" sz="200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市場と変化の兆し</a:t>
            </a:r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D3769A61-E77C-AF24-E969-77AB4EF3F5D6}"/>
              </a:ext>
            </a:extLst>
          </p:cNvPr>
          <p:cNvSpPr txBox="1">
            <a:spLocks/>
          </p:cNvSpPr>
          <p:nvPr/>
        </p:nvSpPr>
        <p:spPr>
          <a:xfrm>
            <a:off x="673698" y="1942956"/>
            <a:ext cx="3035826" cy="615553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44000" indent="-144000"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ja-JP" altLang="en-US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日本の</a:t>
            </a:r>
            <a:r>
              <a:rPr lang="en-US" altLang="ja-JP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EC</a:t>
            </a:r>
            <a:r>
              <a:rPr lang="ja-JP" altLang="en-US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市場規模は</a:t>
            </a:r>
            <a:r>
              <a:rPr lang="ja-JP" altLang="en-US" sz="1100" b="1">
                <a:solidFill>
                  <a:schemeClr val="accent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右肩上がりで成長</a:t>
            </a:r>
            <a:r>
              <a:rPr lang="ja-JP" altLang="en-US" sz="1100" b="1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。</a:t>
            </a:r>
            <a:br>
              <a:rPr lang="en-US" altLang="ja-JP" sz="1100" b="1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</a:br>
            <a:r>
              <a:rPr lang="en-US" altLang="ja-JP" sz="1100" b="1">
                <a:solidFill>
                  <a:schemeClr val="accent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BtoC</a:t>
            </a:r>
            <a:r>
              <a:rPr lang="ja-JP" altLang="en-US" sz="1100" b="1">
                <a:solidFill>
                  <a:schemeClr val="accent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の</a:t>
            </a:r>
            <a:r>
              <a:rPr lang="en-US" altLang="ja-JP" sz="1100" b="1">
                <a:solidFill>
                  <a:schemeClr val="accent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EC</a:t>
            </a:r>
            <a:r>
              <a:rPr lang="ja-JP" altLang="en-US" sz="1100" b="1">
                <a:solidFill>
                  <a:schemeClr val="accent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市場は、</a:t>
            </a:r>
            <a:br>
              <a:rPr lang="en-US" altLang="ja-JP" sz="1100" b="1">
                <a:solidFill>
                  <a:schemeClr val="accent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</a:br>
            <a:r>
              <a:rPr lang="ja-JP" altLang="en-US" sz="1100" b="1">
                <a:solidFill>
                  <a:schemeClr val="accent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直近</a:t>
            </a:r>
            <a:r>
              <a:rPr lang="en-US" altLang="ja-JP" sz="1100" b="1">
                <a:solidFill>
                  <a:schemeClr val="accent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2</a:t>
            </a:r>
            <a:r>
              <a:rPr lang="ja-JP" altLang="en-US" sz="1100" b="1">
                <a:solidFill>
                  <a:schemeClr val="accent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年は前年比</a:t>
            </a:r>
            <a:r>
              <a:rPr lang="en-US" altLang="ja-JP" sz="1100" b="1">
                <a:solidFill>
                  <a:schemeClr val="accent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5</a:t>
            </a:r>
            <a:r>
              <a:rPr lang="ja-JP" altLang="en-US" sz="1100" b="1">
                <a:solidFill>
                  <a:schemeClr val="accent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～</a:t>
            </a:r>
            <a:r>
              <a:rPr lang="en-US" altLang="ja-JP" sz="1100" b="1">
                <a:solidFill>
                  <a:schemeClr val="accent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9</a:t>
            </a:r>
            <a:r>
              <a:rPr lang="ja-JP" altLang="en-US" sz="1100" b="1">
                <a:solidFill>
                  <a:schemeClr val="accent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％の増加</a:t>
            </a:r>
            <a:r>
              <a:rPr lang="ja-JP" altLang="en-US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。</a:t>
            </a: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2E10F8A4-5E62-79AC-304B-A058553497AE}"/>
              </a:ext>
            </a:extLst>
          </p:cNvPr>
          <p:cNvSpPr txBox="1">
            <a:spLocks/>
          </p:cNvSpPr>
          <p:nvPr/>
        </p:nvSpPr>
        <p:spPr>
          <a:xfrm>
            <a:off x="673698" y="2695987"/>
            <a:ext cx="3345566" cy="403957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44000" indent="-144000"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ja-JP" altLang="en-US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ただし、検索起点型・リピート購買中心の</a:t>
            </a:r>
            <a:br>
              <a:rPr lang="en-US" altLang="ja-JP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</a:br>
            <a:r>
              <a:rPr lang="ja-JP" altLang="en-US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“成熟フェーズ”に入りつつある</a:t>
            </a:r>
          </a:p>
        </p:txBody>
      </p:sp>
      <p:sp>
        <p:nvSpPr>
          <p:cNvPr id="7" name="AutoShape 4">
            <a:extLst>
              <a:ext uri="{FF2B5EF4-FFF2-40B4-BE49-F238E27FC236}">
                <a16:creationId xmlns:a16="http://schemas.microsoft.com/office/drawing/2014/main" id="{75D62CCC-7959-3728-CEB9-E8CB6F403F0D}"/>
              </a:ext>
            </a:extLst>
          </p:cNvPr>
          <p:cNvSpPr txBox="1">
            <a:spLocks/>
          </p:cNvSpPr>
          <p:nvPr/>
        </p:nvSpPr>
        <p:spPr>
          <a:xfrm>
            <a:off x="673698" y="3237422"/>
            <a:ext cx="3345566" cy="403957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44000" indent="-144000"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ja-JP" altLang="en-US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新たな成長ドライバーは</a:t>
            </a:r>
            <a:br>
              <a:rPr lang="en-US" altLang="ja-JP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</a:br>
            <a:r>
              <a:rPr lang="ja-JP" altLang="en-US" sz="1100" b="1">
                <a:solidFill>
                  <a:schemeClr val="accent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「発見型購買」＝</a:t>
            </a:r>
            <a:r>
              <a:rPr lang="en-US" altLang="ja-JP" sz="1100" b="1">
                <a:solidFill>
                  <a:schemeClr val="accent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 Discovery E Commerce</a:t>
            </a:r>
            <a:r>
              <a:rPr lang="ja-JP" altLang="en-US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。</a:t>
            </a:r>
          </a:p>
        </p:txBody>
      </p:sp>
      <p:sp>
        <p:nvSpPr>
          <p:cNvPr id="8" name="AutoShape 5">
            <a:extLst>
              <a:ext uri="{FF2B5EF4-FFF2-40B4-BE49-F238E27FC236}">
                <a16:creationId xmlns:a16="http://schemas.microsoft.com/office/drawing/2014/main" id="{E946B497-E11F-430C-1C95-6F7BD6653F62}"/>
              </a:ext>
            </a:extLst>
          </p:cNvPr>
          <p:cNvSpPr txBox="1">
            <a:spLocks/>
          </p:cNvSpPr>
          <p:nvPr/>
        </p:nvSpPr>
        <p:spPr>
          <a:xfrm>
            <a:off x="5397514" y="4243097"/>
            <a:ext cx="3108414" cy="70276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>
              <a:buClr>
                <a:schemeClr val="accent1"/>
              </a:buClr>
            </a:pPr>
            <a:r>
              <a:rPr lang="ja-JP" altLang="en-US" sz="6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引用：経済産業省（</a:t>
            </a:r>
            <a:r>
              <a:rPr lang="en-US" altLang="ja-JP" sz="6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2025</a:t>
            </a:r>
            <a:r>
              <a:rPr lang="ja-JP" altLang="en-US" sz="6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）「令和 </a:t>
            </a:r>
            <a:r>
              <a:rPr lang="en-US" altLang="ja-JP" sz="6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6 </a:t>
            </a:r>
            <a:r>
              <a:rPr lang="ja-JP" altLang="en-US" sz="6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年度</a:t>
            </a:r>
            <a:r>
              <a:rPr lang="en-US" altLang="ja-JP" sz="6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 </a:t>
            </a:r>
            <a:r>
              <a:rPr lang="ja-JP" altLang="en-US" sz="6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電子商取引に関する市場調査」</a:t>
            </a:r>
          </a:p>
        </p:txBody>
      </p:sp>
      <p:sp>
        <p:nvSpPr>
          <p:cNvPr id="3" name="AutoShape 5">
            <a:extLst>
              <a:ext uri="{FF2B5EF4-FFF2-40B4-BE49-F238E27FC236}">
                <a16:creationId xmlns:a16="http://schemas.microsoft.com/office/drawing/2014/main" id="{83026268-941C-1B62-1F8A-B1E16EAADFA9}"/>
              </a:ext>
            </a:extLst>
          </p:cNvPr>
          <p:cNvSpPr txBox="1">
            <a:spLocks/>
          </p:cNvSpPr>
          <p:nvPr/>
        </p:nvSpPr>
        <p:spPr>
          <a:xfrm>
            <a:off x="4876280" y="1401532"/>
            <a:ext cx="3108414" cy="140616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accent1"/>
              </a:buClr>
            </a:pPr>
            <a:r>
              <a:rPr lang="en-US" altLang="ja-JP" sz="12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BtoC</a:t>
            </a:r>
            <a:r>
              <a:rPr lang="ja-JP" altLang="en-US" sz="12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の</a:t>
            </a:r>
            <a:r>
              <a:rPr lang="en-US" altLang="ja-JP" sz="12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EC</a:t>
            </a:r>
            <a:r>
              <a:rPr lang="ja-JP" altLang="en-US" sz="12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市場の成長グラフデータ</a:t>
            </a:r>
          </a:p>
        </p:txBody>
      </p:sp>
      <p:graphicFrame>
        <p:nvGraphicFramePr>
          <p:cNvPr id="11" name="グラフ 10">
            <a:extLst>
              <a:ext uri="{FF2B5EF4-FFF2-40B4-BE49-F238E27FC236}">
                <a16:creationId xmlns:a16="http://schemas.microsoft.com/office/drawing/2014/main" id="{D440C227-C8FA-AECD-564B-CF68E15D29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5892155"/>
              </p:ext>
            </p:extLst>
          </p:nvPr>
        </p:nvGraphicFramePr>
        <p:xfrm>
          <a:off x="4349221" y="1726463"/>
          <a:ext cx="4195188" cy="2397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AutoShape 5">
            <a:extLst>
              <a:ext uri="{FF2B5EF4-FFF2-40B4-BE49-F238E27FC236}">
                <a16:creationId xmlns:a16="http://schemas.microsoft.com/office/drawing/2014/main" id="{4A29444B-C91D-870C-940C-33BB0758F081}"/>
              </a:ext>
            </a:extLst>
          </p:cNvPr>
          <p:cNvSpPr txBox="1">
            <a:spLocks/>
          </p:cNvSpPr>
          <p:nvPr/>
        </p:nvSpPr>
        <p:spPr>
          <a:xfrm>
            <a:off x="5040447" y="2382255"/>
            <a:ext cx="360675" cy="113557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14000"/>
              </a:lnSpc>
              <a:buClr>
                <a:schemeClr val="accent1"/>
              </a:buClr>
            </a:pPr>
            <a:r>
              <a:rPr lang="en-US" altLang="ja-JP" sz="700" b="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19.3</a:t>
            </a:r>
            <a:r>
              <a:rPr lang="ja-JP" altLang="en-US" sz="700" b="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兆円</a:t>
            </a:r>
          </a:p>
        </p:txBody>
      </p:sp>
      <p:sp>
        <p:nvSpPr>
          <p:cNvPr id="16" name="AutoShape 5">
            <a:extLst>
              <a:ext uri="{FF2B5EF4-FFF2-40B4-BE49-F238E27FC236}">
                <a16:creationId xmlns:a16="http://schemas.microsoft.com/office/drawing/2014/main" id="{E90B7A4C-9BAD-2496-6256-986D56D7DFD6}"/>
              </a:ext>
            </a:extLst>
          </p:cNvPr>
          <p:cNvSpPr txBox="1">
            <a:spLocks/>
          </p:cNvSpPr>
          <p:nvPr/>
        </p:nvSpPr>
        <p:spPr>
          <a:xfrm>
            <a:off x="5734209" y="2287157"/>
            <a:ext cx="360675" cy="113557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14000"/>
              </a:lnSpc>
              <a:buClr>
                <a:schemeClr val="accent1"/>
              </a:buClr>
            </a:pPr>
            <a:r>
              <a:rPr lang="en-US" altLang="ja-JP" sz="700" b="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20.7</a:t>
            </a:r>
            <a:r>
              <a:rPr lang="ja-JP" altLang="en-US" sz="700" b="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兆円</a:t>
            </a:r>
          </a:p>
        </p:txBody>
      </p:sp>
      <p:sp>
        <p:nvSpPr>
          <p:cNvPr id="17" name="AutoShape 5">
            <a:extLst>
              <a:ext uri="{FF2B5EF4-FFF2-40B4-BE49-F238E27FC236}">
                <a16:creationId xmlns:a16="http://schemas.microsoft.com/office/drawing/2014/main" id="{58EEAB8E-87C7-C540-D95A-B018DF8F1D48}"/>
              </a:ext>
            </a:extLst>
          </p:cNvPr>
          <p:cNvSpPr txBox="1">
            <a:spLocks/>
          </p:cNvSpPr>
          <p:nvPr/>
        </p:nvSpPr>
        <p:spPr>
          <a:xfrm>
            <a:off x="6449719" y="2170114"/>
            <a:ext cx="381515" cy="113557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14000"/>
              </a:lnSpc>
              <a:buClr>
                <a:schemeClr val="accent1"/>
              </a:buClr>
            </a:pPr>
            <a:r>
              <a:rPr lang="en-US" altLang="ja-JP" sz="700" b="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22.7</a:t>
            </a:r>
            <a:r>
              <a:rPr lang="ja-JP" altLang="en-US" sz="700" b="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兆円 </a:t>
            </a:r>
          </a:p>
        </p:txBody>
      </p:sp>
      <p:sp>
        <p:nvSpPr>
          <p:cNvPr id="18" name="AutoShape 5">
            <a:extLst>
              <a:ext uri="{FF2B5EF4-FFF2-40B4-BE49-F238E27FC236}">
                <a16:creationId xmlns:a16="http://schemas.microsoft.com/office/drawing/2014/main" id="{CA4E790C-C448-0ED2-2FF7-0D2F8286715E}"/>
              </a:ext>
            </a:extLst>
          </p:cNvPr>
          <p:cNvSpPr txBox="1">
            <a:spLocks/>
          </p:cNvSpPr>
          <p:nvPr/>
        </p:nvSpPr>
        <p:spPr>
          <a:xfrm>
            <a:off x="7052376" y="1940429"/>
            <a:ext cx="548227" cy="203902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14000"/>
              </a:lnSpc>
              <a:buClr>
                <a:schemeClr val="accent1"/>
              </a:buClr>
            </a:pPr>
            <a:r>
              <a:rPr lang="en-US" altLang="ja-JP" sz="700" b="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24.8</a:t>
            </a:r>
            <a:r>
              <a:rPr lang="ja-JP" altLang="en-US" sz="700" b="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兆円</a:t>
            </a:r>
            <a:br>
              <a:rPr lang="en-US" altLang="ja-JP" sz="500" b="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</a:rPr>
            </a:br>
            <a:r>
              <a:rPr lang="ja-JP" altLang="en-US" sz="500" b="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（前年比</a:t>
            </a:r>
            <a:r>
              <a:rPr lang="en-US" altLang="ja-JP" sz="500" b="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+9.23%</a:t>
            </a:r>
            <a:r>
              <a:rPr lang="ja-JP" altLang="en-US" sz="500" b="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）</a:t>
            </a:r>
          </a:p>
        </p:txBody>
      </p:sp>
      <p:sp>
        <p:nvSpPr>
          <p:cNvPr id="19" name="AutoShape 5">
            <a:extLst>
              <a:ext uri="{FF2B5EF4-FFF2-40B4-BE49-F238E27FC236}">
                <a16:creationId xmlns:a16="http://schemas.microsoft.com/office/drawing/2014/main" id="{5EBAFE4C-E236-ADD3-4B72-FCA01A01F78A}"/>
              </a:ext>
            </a:extLst>
          </p:cNvPr>
          <p:cNvSpPr txBox="1">
            <a:spLocks/>
          </p:cNvSpPr>
          <p:nvPr/>
        </p:nvSpPr>
        <p:spPr>
          <a:xfrm>
            <a:off x="7775292" y="1843060"/>
            <a:ext cx="511358" cy="203902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14000"/>
              </a:lnSpc>
              <a:buClr>
                <a:schemeClr val="accent1"/>
              </a:buClr>
            </a:pPr>
            <a:r>
              <a:rPr lang="en-US" altLang="ja-JP" sz="700" b="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26.1</a:t>
            </a:r>
            <a:r>
              <a:rPr lang="ja-JP" altLang="en-US" sz="700" b="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兆円</a:t>
            </a:r>
            <a:br>
              <a:rPr lang="en-US" altLang="ja-JP" sz="600" b="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</a:rPr>
            </a:br>
            <a:r>
              <a:rPr lang="ja-JP" altLang="en-US" sz="500" b="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（前年比</a:t>
            </a:r>
            <a:r>
              <a:rPr lang="en-US" altLang="ja-JP" sz="500" b="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+5.1%</a:t>
            </a:r>
            <a:r>
              <a:rPr lang="ja-JP" altLang="en-US" sz="500" b="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）</a:t>
            </a:r>
            <a:endParaRPr lang="ja-JP" altLang="en-US" sz="600" b="0">
              <a:solidFill>
                <a:schemeClr val="tx1"/>
              </a:solidFill>
              <a:latin typeface="Noto Sans JP Medium" panose="020B0200000000000000" pitchFamily="34" charset="-128"/>
              <a:ea typeface="Noto Sans JP Medium" panose="020B0200000000000000" pitchFamily="34" charset="-128"/>
            </a:endParaRPr>
          </a:p>
        </p:txBody>
      </p:sp>
      <p:sp>
        <p:nvSpPr>
          <p:cNvPr id="12" name="AutoShape 5">
            <a:extLst>
              <a:ext uri="{FF2B5EF4-FFF2-40B4-BE49-F238E27FC236}">
                <a16:creationId xmlns:a16="http://schemas.microsoft.com/office/drawing/2014/main" id="{494521C0-2AC1-ADD3-F68B-B76FCC40EFA5}"/>
              </a:ext>
            </a:extLst>
          </p:cNvPr>
          <p:cNvSpPr txBox="1">
            <a:spLocks/>
          </p:cNvSpPr>
          <p:nvPr/>
        </p:nvSpPr>
        <p:spPr>
          <a:xfrm>
            <a:off x="4398956" y="1629129"/>
            <a:ext cx="384721" cy="97334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>
              <a:lnSpc>
                <a:spcPct val="114000"/>
              </a:lnSpc>
              <a:buClr>
                <a:schemeClr val="accent1"/>
              </a:buClr>
            </a:pPr>
            <a:r>
              <a:rPr lang="ja-JP" altLang="en-US" sz="600" b="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</a:rPr>
              <a:t>単位：億円</a:t>
            </a:r>
          </a:p>
        </p:txBody>
      </p:sp>
    </p:spTree>
    <p:extLst>
      <p:ext uri="{BB962C8B-B14F-4D97-AF65-F5344CB8AC3E}">
        <p14:creationId xmlns:p14="http://schemas.microsoft.com/office/powerpoint/2010/main" val="143358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A1D5E-9000-FCFF-9EDD-44382B9A0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45B07A93-7E52-5817-5AC0-A9F8B88AD7C9}"/>
              </a:ext>
            </a:extLst>
          </p:cNvPr>
          <p:cNvSpPr/>
          <p:nvPr/>
        </p:nvSpPr>
        <p:spPr>
          <a:xfrm rot="5400000">
            <a:off x="3818656" y="-2264641"/>
            <a:ext cx="1506688" cy="8280400"/>
          </a:xfrm>
          <a:prstGeom prst="roundRect">
            <a:avLst>
              <a:gd name="adj" fmla="val 9662"/>
            </a:avLst>
          </a:prstGeom>
          <a:solidFill>
            <a:srgbClr val="FFFFFF"/>
          </a:solidFill>
          <a:ln w="508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AutoShape 5">
            <a:extLst>
              <a:ext uri="{FF2B5EF4-FFF2-40B4-BE49-F238E27FC236}">
                <a16:creationId xmlns:a16="http://schemas.microsoft.com/office/drawing/2014/main" id="{8098BB75-C584-08F7-0622-CDFE07859F5D}"/>
              </a:ext>
            </a:extLst>
          </p:cNvPr>
          <p:cNvSpPr txBox="1">
            <a:spLocks/>
          </p:cNvSpPr>
          <p:nvPr/>
        </p:nvSpPr>
        <p:spPr>
          <a:xfrm>
            <a:off x="428766" y="699523"/>
            <a:ext cx="7492076" cy="284812"/>
          </a:xfrm>
          <a:prstGeom prst="rect">
            <a:avLst/>
          </a:prstGeom>
        </p:spPr>
        <p:txBody>
          <a:bodyPr lIns="0" tIns="0" rIns="0" bIns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</a:pPr>
            <a:r>
              <a:rPr lang="en-US" altLang="ja-JP" sz="2000">
                <a:solidFill>
                  <a:schemeClr val="accent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2.  </a:t>
            </a:r>
            <a:r>
              <a:rPr lang="en-US" altLang="ja-JP" sz="200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TikTok Shop</a:t>
            </a:r>
            <a:r>
              <a:rPr lang="ja-JP" altLang="en-US" sz="200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が生み出す新たな購買体験</a:t>
            </a:r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8BD22A11-8AEE-052C-143C-CB67963F9AA3}"/>
              </a:ext>
            </a:extLst>
          </p:cNvPr>
          <p:cNvSpPr txBox="1">
            <a:spLocks/>
          </p:cNvSpPr>
          <p:nvPr/>
        </p:nvSpPr>
        <p:spPr>
          <a:xfrm>
            <a:off x="780351" y="1467964"/>
            <a:ext cx="7187991" cy="19749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16000" indent="-216000"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ja-JP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TikTok</a:t>
            </a:r>
            <a:r>
              <a:rPr lang="ja-JP" altLang="en-US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は日本で月間利用者約</a:t>
            </a:r>
            <a:r>
              <a:rPr lang="en-US" altLang="ja-JP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4,200</a:t>
            </a:r>
            <a:r>
              <a:rPr lang="ja-JP" altLang="en-US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万人</a:t>
            </a:r>
            <a:r>
              <a:rPr lang="en-US" altLang="ja-JP" sz="1100" baseline="300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※</a:t>
            </a:r>
            <a:r>
              <a:rPr lang="ja-JP" altLang="en-US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、平均視聴時間は主要</a:t>
            </a:r>
            <a:r>
              <a:rPr lang="en-US" altLang="ja-JP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SNS</a:t>
            </a:r>
            <a:r>
              <a:rPr lang="ja-JP" altLang="en-US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最長クラス。</a:t>
            </a: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C0BB8A31-BD50-C3AB-9C06-26CC4532F48E}"/>
              </a:ext>
            </a:extLst>
          </p:cNvPr>
          <p:cNvSpPr txBox="1">
            <a:spLocks/>
          </p:cNvSpPr>
          <p:nvPr/>
        </p:nvSpPr>
        <p:spPr>
          <a:xfrm>
            <a:off x="780351" y="1771216"/>
            <a:ext cx="8044026" cy="19236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16000" indent="-216000"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ja-JP" altLang="en-US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ユーザーは「情報収集」「体験共有」「購買」まで一連の流れを</a:t>
            </a:r>
            <a:r>
              <a:rPr lang="ja-JP" altLang="en-US" sz="1100" b="1">
                <a:solidFill>
                  <a:schemeClr val="accent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ひとつのプラットフォーム内で完結</a:t>
            </a:r>
            <a:r>
              <a:rPr lang="ja-JP" altLang="en-US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。</a:t>
            </a:r>
          </a:p>
        </p:txBody>
      </p:sp>
      <p:sp>
        <p:nvSpPr>
          <p:cNvPr id="7" name="AutoShape 4">
            <a:extLst>
              <a:ext uri="{FF2B5EF4-FFF2-40B4-BE49-F238E27FC236}">
                <a16:creationId xmlns:a16="http://schemas.microsoft.com/office/drawing/2014/main" id="{7FD9D3F5-53F8-D508-6BBB-5753693672A6}"/>
              </a:ext>
            </a:extLst>
          </p:cNvPr>
          <p:cNvSpPr txBox="1">
            <a:spLocks/>
          </p:cNvSpPr>
          <p:nvPr/>
        </p:nvSpPr>
        <p:spPr>
          <a:xfrm>
            <a:off x="780351" y="2062927"/>
            <a:ext cx="7878655" cy="19236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16000" indent="-216000">
              <a:lnSpc>
                <a:spcPct val="125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ja-JP" altLang="en-US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これにより、「検索」ではなく「発見」から購買に至る新しい</a:t>
            </a:r>
            <a:r>
              <a:rPr lang="en-US" altLang="ja-JP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EC</a:t>
            </a:r>
            <a:r>
              <a:rPr lang="ja-JP" altLang="en-US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の形が定着し始めている。</a:t>
            </a:r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5E210E8E-8E89-1093-9A18-1D634446E164}"/>
              </a:ext>
            </a:extLst>
          </p:cNvPr>
          <p:cNvGrpSpPr/>
          <p:nvPr/>
        </p:nvGrpSpPr>
        <p:grpSpPr>
          <a:xfrm>
            <a:off x="1650148" y="3200649"/>
            <a:ext cx="6022482" cy="754368"/>
            <a:chOff x="1650148" y="3454062"/>
            <a:chExt cx="6022482" cy="754368"/>
          </a:xfrm>
        </p:grpSpPr>
        <p:sp>
          <p:nvSpPr>
            <p:cNvPr id="3" name="AutoShape 4">
              <a:extLst>
                <a:ext uri="{FF2B5EF4-FFF2-40B4-BE49-F238E27FC236}">
                  <a16:creationId xmlns:a16="http://schemas.microsoft.com/office/drawing/2014/main" id="{7614FBEC-0280-7D29-E4B7-8B257DC56C2F}"/>
                </a:ext>
              </a:extLst>
            </p:cNvPr>
            <p:cNvSpPr txBox="1">
              <a:spLocks/>
            </p:cNvSpPr>
            <p:nvPr/>
          </p:nvSpPr>
          <p:spPr>
            <a:xfrm>
              <a:off x="1650148" y="3727977"/>
              <a:ext cx="6022482" cy="480453"/>
            </a:xfrm>
            <a:prstGeom prst="rect">
              <a:avLst/>
            </a:prstGeom>
          </p:spPr>
          <p:txBody>
            <a:bodyPr wrap="non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lnSpc>
                  <a:spcPct val="140000"/>
                </a:lnSpc>
              </a:pPr>
              <a:r>
                <a:rPr lang="en-US" altLang="ja-JP" sz="2500" b="1">
                  <a:solidFill>
                    <a:schemeClr val="tx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Discovery → Interest → Action</a:t>
              </a:r>
              <a:r>
                <a:rPr lang="ja-JP" altLang="en-US" sz="2500" b="1">
                  <a:solidFill>
                    <a:schemeClr val="tx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（購買）</a:t>
              </a:r>
            </a:p>
          </p:txBody>
        </p:sp>
        <p:sp>
          <p:nvSpPr>
            <p:cNvPr id="12" name="AutoShape 4">
              <a:extLst>
                <a:ext uri="{FF2B5EF4-FFF2-40B4-BE49-F238E27FC236}">
                  <a16:creationId xmlns:a16="http://schemas.microsoft.com/office/drawing/2014/main" id="{877891B1-7927-96CC-C121-044CD0AD3ED4}"/>
                </a:ext>
              </a:extLst>
            </p:cNvPr>
            <p:cNvSpPr txBox="1">
              <a:spLocks/>
            </p:cNvSpPr>
            <p:nvPr/>
          </p:nvSpPr>
          <p:spPr>
            <a:xfrm>
              <a:off x="1681321" y="3454062"/>
              <a:ext cx="849592" cy="269048"/>
            </a:xfrm>
            <a:prstGeom prst="rect">
              <a:avLst/>
            </a:prstGeom>
          </p:spPr>
          <p:txBody>
            <a:bodyPr wrap="non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lnSpc>
                  <a:spcPct val="140000"/>
                </a:lnSpc>
              </a:pPr>
              <a:r>
                <a:rPr lang="en-US" altLang="ja-JP" sz="1400" b="1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Keyword:</a:t>
              </a:r>
              <a:endParaRPr lang="ja-JP" altLang="en-US" sz="1400" b="1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endParaRPr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6B8F124E-1958-3978-D2B9-F50036B12C93}"/>
              </a:ext>
            </a:extLst>
          </p:cNvPr>
          <p:cNvGrpSpPr/>
          <p:nvPr/>
        </p:nvGrpSpPr>
        <p:grpSpPr>
          <a:xfrm>
            <a:off x="607369" y="2935864"/>
            <a:ext cx="668517" cy="482353"/>
            <a:chOff x="154927" y="3208024"/>
            <a:chExt cx="756018" cy="545487"/>
          </a:xfrm>
        </p:grpSpPr>
        <p:pic>
          <p:nvPicPr>
            <p:cNvPr id="19" name="Picture 5">
              <a:extLst>
                <a:ext uri="{FF2B5EF4-FFF2-40B4-BE49-F238E27FC236}">
                  <a16:creationId xmlns:a16="http://schemas.microsoft.com/office/drawing/2014/main" id="{BA8F4AD3-D422-DAFC-75E2-98B2C6B05A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54927" y="3208024"/>
              <a:ext cx="408986" cy="545487"/>
            </a:xfrm>
            <a:prstGeom prst="rect">
              <a:avLst/>
            </a:prstGeom>
            <a:ln w="12700">
              <a:noFill/>
              <a:prstDash val="solid"/>
            </a:ln>
          </p:spPr>
        </p:pic>
        <p:pic>
          <p:nvPicPr>
            <p:cNvPr id="14" name="Picture 5">
              <a:extLst>
                <a:ext uri="{FF2B5EF4-FFF2-40B4-BE49-F238E27FC236}">
                  <a16:creationId xmlns:a16="http://schemas.microsoft.com/office/drawing/2014/main" id="{13DDA554-8955-E1EF-B16A-BAA35777E6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501959" y="3208024"/>
              <a:ext cx="408986" cy="545487"/>
            </a:xfrm>
            <a:prstGeom prst="rect">
              <a:avLst/>
            </a:prstGeom>
            <a:ln w="12700">
              <a:noFill/>
              <a:prstDash val="solid"/>
            </a:ln>
          </p:spPr>
        </p:pic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24527BBD-9E30-58FB-D579-A866392AC17F}"/>
              </a:ext>
            </a:extLst>
          </p:cNvPr>
          <p:cNvGrpSpPr/>
          <p:nvPr/>
        </p:nvGrpSpPr>
        <p:grpSpPr>
          <a:xfrm>
            <a:off x="7920842" y="3778053"/>
            <a:ext cx="668517" cy="482353"/>
            <a:chOff x="154927" y="3208024"/>
            <a:chExt cx="756018" cy="545487"/>
          </a:xfrm>
        </p:grpSpPr>
        <p:pic>
          <p:nvPicPr>
            <p:cNvPr id="22" name="Picture 5">
              <a:extLst>
                <a:ext uri="{FF2B5EF4-FFF2-40B4-BE49-F238E27FC236}">
                  <a16:creationId xmlns:a16="http://schemas.microsoft.com/office/drawing/2014/main" id="{063B8671-D038-3CEE-4A73-81C4CB2DA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54927" y="3208024"/>
              <a:ext cx="408986" cy="545487"/>
            </a:xfrm>
            <a:prstGeom prst="rect">
              <a:avLst/>
            </a:prstGeom>
            <a:ln w="12700">
              <a:noFill/>
              <a:prstDash val="solid"/>
            </a:ln>
          </p:spPr>
        </p:pic>
        <p:pic>
          <p:nvPicPr>
            <p:cNvPr id="23" name="Picture 5">
              <a:extLst>
                <a:ext uri="{FF2B5EF4-FFF2-40B4-BE49-F238E27FC236}">
                  <a16:creationId xmlns:a16="http://schemas.microsoft.com/office/drawing/2014/main" id="{4246C64B-8AC6-B826-F96A-02E4C0C3F3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501959" y="3208024"/>
              <a:ext cx="408986" cy="545487"/>
            </a:xfrm>
            <a:prstGeom prst="rect">
              <a:avLst/>
            </a:prstGeom>
            <a:ln w="12700">
              <a:noFill/>
              <a:prstDash val="solid"/>
            </a:ln>
          </p:spPr>
        </p:pic>
      </p:grpSp>
      <p:sp>
        <p:nvSpPr>
          <p:cNvPr id="2" name="AutoShape 5">
            <a:extLst>
              <a:ext uri="{FF2B5EF4-FFF2-40B4-BE49-F238E27FC236}">
                <a16:creationId xmlns:a16="http://schemas.microsoft.com/office/drawing/2014/main" id="{655F7FD6-AAA8-9F45-04B6-00AA720D7FEB}"/>
              </a:ext>
            </a:extLst>
          </p:cNvPr>
          <p:cNvSpPr txBox="1">
            <a:spLocks/>
          </p:cNvSpPr>
          <p:nvPr/>
        </p:nvSpPr>
        <p:spPr>
          <a:xfrm>
            <a:off x="431800" y="4465109"/>
            <a:ext cx="3108414" cy="70276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</a:pPr>
            <a:r>
              <a:rPr lang="en-US" altLang="ja-JP" sz="6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※</a:t>
            </a:r>
            <a:r>
              <a:rPr lang="ja-JP" altLang="en-US" sz="6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自社調べ。ユーザー数は</a:t>
            </a:r>
            <a:r>
              <a:rPr lang="en-US" altLang="ja-JP" sz="6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TikTok</a:t>
            </a:r>
            <a:r>
              <a:rPr lang="ja-JP" altLang="en-US" sz="6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と</a:t>
            </a:r>
            <a:r>
              <a:rPr lang="en-US" altLang="ja-JP" sz="6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TikTok Lite</a:t>
            </a:r>
            <a:r>
              <a:rPr lang="ja-JP" altLang="en-US" sz="6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のユーザー数（重複を除く）</a:t>
            </a:r>
          </a:p>
        </p:txBody>
      </p:sp>
    </p:spTree>
    <p:extLst>
      <p:ext uri="{BB962C8B-B14F-4D97-AF65-F5344CB8AC3E}">
        <p14:creationId xmlns:p14="http://schemas.microsoft.com/office/powerpoint/2010/main" val="2155125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4B41D-EF74-3909-FC75-8F6D18327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角丸四角形 12">
            <a:extLst>
              <a:ext uri="{FF2B5EF4-FFF2-40B4-BE49-F238E27FC236}">
                <a16:creationId xmlns:a16="http://schemas.microsoft.com/office/drawing/2014/main" id="{3F3F9E77-4BEF-8C59-DB3B-92EADE4980D5}"/>
              </a:ext>
            </a:extLst>
          </p:cNvPr>
          <p:cNvSpPr/>
          <p:nvPr/>
        </p:nvSpPr>
        <p:spPr>
          <a:xfrm rot="5400000">
            <a:off x="636445" y="917571"/>
            <a:ext cx="3392581" cy="3801873"/>
          </a:xfrm>
          <a:prstGeom prst="roundRect">
            <a:avLst>
              <a:gd name="adj" fmla="val 6512"/>
            </a:avLst>
          </a:prstGeom>
          <a:solidFill>
            <a:schemeClr val="lt1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AutoShape 5">
            <a:extLst>
              <a:ext uri="{FF2B5EF4-FFF2-40B4-BE49-F238E27FC236}">
                <a16:creationId xmlns:a16="http://schemas.microsoft.com/office/drawing/2014/main" id="{97BFA54C-7CA9-BE22-0B01-AFA69A3C2801}"/>
              </a:ext>
            </a:extLst>
          </p:cNvPr>
          <p:cNvSpPr txBox="1">
            <a:spLocks/>
          </p:cNvSpPr>
          <p:nvPr/>
        </p:nvSpPr>
        <p:spPr>
          <a:xfrm>
            <a:off x="428766" y="699523"/>
            <a:ext cx="7492076" cy="284812"/>
          </a:xfrm>
          <a:prstGeom prst="rect">
            <a:avLst/>
          </a:prstGeom>
        </p:spPr>
        <p:txBody>
          <a:bodyPr lIns="0" tIns="0" rIns="0" bIns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</a:pPr>
            <a:r>
              <a:rPr lang="en-US" altLang="ja-JP" sz="2000">
                <a:solidFill>
                  <a:schemeClr val="accent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3.  </a:t>
            </a:r>
            <a:r>
              <a:rPr lang="en-US" altLang="ja-JP" sz="200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TikTok Shop</a:t>
            </a:r>
            <a:r>
              <a:rPr lang="ja-JP" altLang="en-US" sz="200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の特徴</a:t>
            </a:r>
          </a:p>
        </p:txBody>
      </p:sp>
      <p:sp>
        <p:nvSpPr>
          <p:cNvPr id="15" name="角丸四角形 14">
            <a:extLst>
              <a:ext uri="{FF2B5EF4-FFF2-40B4-BE49-F238E27FC236}">
                <a16:creationId xmlns:a16="http://schemas.microsoft.com/office/drawing/2014/main" id="{B02B3139-10C9-41FF-1F0C-1F257CDFA90B}"/>
              </a:ext>
            </a:extLst>
          </p:cNvPr>
          <p:cNvSpPr/>
          <p:nvPr/>
        </p:nvSpPr>
        <p:spPr>
          <a:xfrm>
            <a:off x="623394" y="1448498"/>
            <a:ext cx="3467771" cy="347921"/>
          </a:xfrm>
          <a:prstGeom prst="roundRect">
            <a:avLst>
              <a:gd name="adj" fmla="val 44877"/>
            </a:avLst>
          </a:prstGeom>
          <a:noFill/>
          <a:ln w="19050"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r>
              <a:rPr kumimoji="1" lang="en-US" altLang="ja-JP" sz="1200"/>
              <a:t>t</a:t>
            </a:r>
            <a:r>
              <a:rPr lang="en-US" altLang="ja-JP" sz="1200" b="1">
                <a:solidFill>
                  <a:schemeClr val="accent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“From Entertainment to Action”</a:t>
            </a:r>
            <a:endParaRPr lang="ja-JP" altLang="en-US" sz="1200" b="1">
              <a:solidFill>
                <a:schemeClr val="accent1"/>
              </a:solidFill>
              <a:latin typeface="Noto Sans JP Medium" panose="020B0200000000000000" pitchFamily="34" charset="-128"/>
              <a:ea typeface="Noto Sans JP Medium" panose="020B0200000000000000" pitchFamily="34" charset="-128"/>
              <a:cs typeface="TikTok Sans Text"/>
              <a:sym typeface="TikTok Sans Text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6D7D1E3-AD6F-B438-8BFA-9448869F97FC}"/>
              </a:ext>
            </a:extLst>
          </p:cNvPr>
          <p:cNvGrpSpPr/>
          <p:nvPr/>
        </p:nvGrpSpPr>
        <p:grpSpPr>
          <a:xfrm>
            <a:off x="780507" y="1987050"/>
            <a:ext cx="3325734" cy="330475"/>
            <a:chOff x="633619" y="2269772"/>
            <a:chExt cx="3325734" cy="330475"/>
          </a:xfrm>
        </p:grpSpPr>
        <p:sp>
          <p:nvSpPr>
            <p:cNvPr id="9" name="AutoShape 4">
              <a:extLst>
                <a:ext uri="{FF2B5EF4-FFF2-40B4-BE49-F238E27FC236}">
                  <a16:creationId xmlns:a16="http://schemas.microsoft.com/office/drawing/2014/main" id="{34F59A09-9259-D3DD-8E88-EBD48FF8AEE6}"/>
                </a:ext>
              </a:extLst>
            </p:cNvPr>
            <p:cNvSpPr txBox="1">
              <a:spLocks/>
            </p:cNvSpPr>
            <p:nvPr/>
          </p:nvSpPr>
          <p:spPr>
            <a:xfrm>
              <a:off x="633619" y="2346667"/>
              <a:ext cx="1056464" cy="192360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lnSpc>
                  <a:spcPct val="125000"/>
                </a:lnSpc>
                <a:buClr>
                  <a:schemeClr val="tx1"/>
                </a:buClr>
              </a:pPr>
              <a:r>
                <a:rPr lang="en-US" altLang="ja-JP" sz="1100" b="1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TikTok Shop  </a:t>
              </a:r>
              <a:r>
                <a:rPr lang="ja-JP" altLang="en-US" sz="9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＝</a:t>
              </a:r>
              <a:endParaRPr lang="ja-JP" altLang="en-US" sz="11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endParaRPr>
            </a:p>
          </p:txBody>
        </p:sp>
        <p:sp>
          <p:nvSpPr>
            <p:cNvPr id="10" name="AutoShape 4">
              <a:extLst>
                <a:ext uri="{FF2B5EF4-FFF2-40B4-BE49-F238E27FC236}">
                  <a16:creationId xmlns:a16="http://schemas.microsoft.com/office/drawing/2014/main" id="{6BB386F0-FD88-C491-669A-24F595C9B0EC}"/>
                </a:ext>
              </a:extLst>
            </p:cNvPr>
            <p:cNvSpPr txBox="1">
              <a:spLocks/>
            </p:cNvSpPr>
            <p:nvPr/>
          </p:nvSpPr>
          <p:spPr>
            <a:xfrm>
              <a:off x="1709687" y="2269772"/>
              <a:ext cx="2249666" cy="330475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lnSpc>
                  <a:spcPct val="125000"/>
                </a:lnSpc>
                <a:buClr>
                  <a:schemeClr val="tx1"/>
                </a:buClr>
              </a:pPr>
              <a:r>
                <a:rPr lang="ja-JP" altLang="en-US" sz="9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「楽しみながら買う」体験を可能にする</a:t>
              </a:r>
              <a:endParaRPr lang="en-US" altLang="ja-JP" sz="9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endParaRPr>
            </a:p>
            <a:p>
              <a:pPr>
                <a:lnSpc>
                  <a:spcPct val="125000"/>
                </a:lnSpc>
                <a:buClr>
                  <a:schemeClr val="tx1"/>
                </a:buClr>
              </a:pPr>
              <a:r>
                <a:rPr lang="en-US" altLang="ja-JP" sz="9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   </a:t>
              </a:r>
              <a:r>
                <a:rPr lang="ja-JP" altLang="en-US" sz="9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新世代のコマースプラットフォーム。</a:t>
              </a:r>
            </a:p>
          </p:txBody>
        </p:sp>
      </p:grp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2B96CEB3-5B70-7B87-ED1E-426E16B0E7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698453"/>
              </p:ext>
            </p:extLst>
          </p:nvPr>
        </p:nvGraphicFramePr>
        <p:xfrm>
          <a:off x="623394" y="2567186"/>
          <a:ext cx="3467771" cy="1643790"/>
        </p:xfrm>
        <a:graphic>
          <a:graphicData uri="http://schemas.openxmlformats.org/drawingml/2006/table">
            <a:tbl>
              <a:tblPr/>
              <a:tblGrid>
                <a:gridCol w="1416170">
                  <a:extLst>
                    <a:ext uri="{9D8B030D-6E8A-4147-A177-3AD203B41FA5}">
                      <a16:colId xmlns:a16="http://schemas.microsoft.com/office/drawing/2014/main" val="873954946"/>
                    </a:ext>
                  </a:extLst>
                </a:gridCol>
                <a:gridCol w="2051601">
                  <a:extLst>
                    <a:ext uri="{9D8B030D-6E8A-4147-A177-3AD203B41FA5}">
                      <a16:colId xmlns:a16="http://schemas.microsoft.com/office/drawing/2014/main" val="1949272452"/>
                    </a:ext>
                  </a:extLst>
                </a:gridCol>
              </a:tblGrid>
              <a:tr h="224122"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ct val="135000"/>
                        </a:lnSpc>
                        <a:buNone/>
                      </a:pPr>
                      <a:r>
                        <a:rPr lang="ja-JP" altLang="en-US" sz="700" b="1" i="0">
                          <a:solidFill>
                            <a:schemeClr val="bg1"/>
                          </a:solidFill>
                          <a:effectLst/>
                          <a:latin typeface="Noto Sans JP" panose="020B0200000000000000" pitchFamily="34" charset="-128"/>
                          <a:ea typeface="Noto Sans JP" panose="020B0200000000000000" pitchFamily="34" charset="-128"/>
                        </a:rPr>
                        <a:t>特徴</a:t>
                      </a:r>
                    </a:p>
                  </a:txBody>
                  <a:tcPr marL="72000" marR="72000" marT="0" marB="36000" anchor="ctr">
                    <a:lnL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ct val="135000"/>
                        </a:lnSpc>
                        <a:buNone/>
                      </a:pPr>
                      <a:r>
                        <a:rPr lang="ja-JP" altLang="en-US" sz="700" b="1" i="0">
                          <a:solidFill>
                            <a:schemeClr val="bg1"/>
                          </a:solidFill>
                          <a:effectLst/>
                          <a:latin typeface="Noto Sans JP" panose="020B0200000000000000" pitchFamily="34" charset="-128"/>
                          <a:ea typeface="Noto Sans JP" panose="020B0200000000000000" pitchFamily="34" charset="-128"/>
                        </a:rPr>
                        <a:t>内容</a:t>
                      </a:r>
                      <a:endParaRPr lang="en-US" altLang="ja-JP" sz="700" b="1" i="0">
                        <a:solidFill>
                          <a:schemeClr val="bg1"/>
                        </a:solidFill>
                        <a:effectLst/>
                        <a:latin typeface="Noto Sans JP" panose="020B0200000000000000" pitchFamily="34" charset="-128"/>
                        <a:ea typeface="Noto Sans JP" panose="020B0200000000000000" pitchFamily="34" charset="-128"/>
                      </a:endParaRPr>
                    </a:p>
                  </a:txBody>
                  <a:tcPr marL="72000" marR="72000" marT="0" marB="36000" anchor="ctr">
                    <a:lnL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36310"/>
                  </a:ext>
                </a:extLst>
              </a:tr>
              <a:tr h="375549">
                <a:tc>
                  <a:txBody>
                    <a:bodyPr/>
                    <a:lstStyle/>
                    <a:p>
                      <a:pPr algn="l" fontAlgn="ctr" latinLnBrk="0">
                        <a:lnSpc>
                          <a:spcPct val="135000"/>
                        </a:lnSpc>
                        <a:buNone/>
                      </a:pPr>
                      <a:r>
                        <a:rPr lang="ja-JP" altLang="en-US" sz="800" b="1" i="0">
                          <a:solidFill>
                            <a:srgbClr val="000000"/>
                          </a:solidFill>
                          <a:effectLst/>
                          <a:latin typeface="Noto Sans JP" panose="020B0200000000000000" pitchFamily="34" charset="-128"/>
                          <a:ea typeface="Noto Sans JP" panose="020B0200000000000000" pitchFamily="34" charset="-128"/>
                        </a:rPr>
                        <a:t>一気通貫型購買体験</a:t>
                      </a:r>
                      <a:endParaRPr lang="en-US" altLang="ja-JP" sz="800" b="1" i="0">
                        <a:solidFill>
                          <a:srgbClr val="000000"/>
                        </a:solidFill>
                        <a:effectLst/>
                        <a:latin typeface="Noto Sans JP" panose="020B0200000000000000" pitchFamily="34" charset="-128"/>
                        <a:ea typeface="Noto Sans JP" panose="020B0200000000000000" pitchFamily="34" charset="-128"/>
                      </a:endParaRPr>
                    </a:p>
                  </a:txBody>
                  <a:tcPr marL="72000" marR="72000" marT="0" marB="36000" anchor="ctr">
                    <a:lnL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>
                        <a:lnSpc>
                          <a:spcPct val="135000"/>
                        </a:lnSpc>
                        <a:buNone/>
                      </a:pPr>
                      <a:r>
                        <a:rPr lang="ja-JP" altLang="en-US" sz="700" b="0" i="0">
                          <a:solidFill>
                            <a:srgbClr val="000000"/>
                          </a:solidFill>
                          <a:effectLst/>
                          <a:latin typeface="Noto Sans JP Medium" panose="020B0200000000000000" pitchFamily="34" charset="-128"/>
                          <a:ea typeface="Noto Sans JP Medium" panose="020B0200000000000000" pitchFamily="34" charset="-128"/>
                        </a:rPr>
                        <a:t>動画・</a:t>
                      </a:r>
                      <a:r>
                        <a:rPr lang="en-US" altLang="ja-JP" sz="700" b="0" i="0">
                          <a:solidFill>
                            <a:srgbClr val="000000"/>
                          </a:solidFill>
                          <a:effectLst/>
                          <a:latin typeface="Noto Sans JP Medium" panose="020B0200000000000000" pitchFamily="34" charset="-128"/>
                          <a:ea typeface="Noto Sans JP Medium" panose="020B0200000000000000" pitchFamily="34" charset="-128"/>
                        </a:rPr>
                        <a:t>LIVE</a:t>
                      </a:r>
                      <a:r>
                        <a:rPr lang="ja-JP" altLang="en-US" sz="700" b="0" i="0">
                          <a:solidFill>
                            <a:srgbClr val="000000"/>
                          </a:solidFill>
                          <a:effectLst/>
                          <a:latin typeface="Noto Sans JP Medium" panose="020B0200000000000000" pitchFamily="34" charset="-128"/>
                          <a:ea typeface="Noto Sans JP Medium" panose="020B0200000000000000" pitchFamily="34" charset="-128"/>
                        </a:rPr>
                        <a:t>内で商品発見から決済まで完結。</a:t>
                      </a:r>
                      <a:br>
                        <a:rPr lang="en-US" altLang="ja-JP" sz="700" b="0" i="0">
                          <a:solidFill>
                            <a:srgbClr val="000000"/>
                          </a:solidFill>
                          <a:effectLst/>
                          <a:latin typeface="Noto Sans JP Medium" panose="020B0200000000000000" pitchFamily="34" charset="-128"/>
                          <a:ea typeface="Noto Sans JP Medium" panose="020B0200000000000000" pitchFamily="34" charset="-128"/>
                        </a:rPr>
                      </a:br>
                      <a:r>
                        <a:rPr lang="ja-JP" altLang="en-US" sz="700" b="0" i="0">
                          <a:solidFill>
                            <a:srgbClr val="000000"/>
                          </a:solidFill>
                          <a:effectLst/>
                          <a:latin typeface="Noto Sans JP Medium" panose="020B0200000000000000" pitchFamily="34" charset="-128"/>
                          <a:ea typeface="Noto Sans JP Medium" panose="020B0200000000000000" pitchFamily="34" charset="-128"/>
                        </a:rPr>
                        <a:t>離脱ゼロ設計。</a:t>
                      </a:r>
                      <a:endParaRPr lang="en-US" sz="700" b="0" i="0">
                        <a:solidFill>
                          <a:srgbClr val="000000"/>
                        </a:solidFill>
                        <a:effectLst/>
                        <a:latin typeface="Noto Sans JP Medium" panose="020B0200000000000000" pitchFamily="34" charset="-128"/>
                        <a:ea typeface="Noto Sans JP Medium" panose="020B0200000000000000" pitchFamily="34" charset="-128"/>
                      </a:endParaRPr>
                    </a:p>
                  </a:txBody>
                  <a:tcPr marL="72000" marR="72000" marT="0" marB="36000" anchor="ctr">
                    <a:lnL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550119"/>
                  </a:ext>
                </a:extLst>
              </a:tr>
              <a:tr h="375549">
                <a:tc>
                  <a:txBody>
                    <a:bodyPr/>
                    <a:lstStyle/>
                    <a:p>
                      <a:pPr algn="l" fontAlgn="ctr" latinLnBrk="0">
                        <a:lnSpc>
                          <a:spcPct val="135000"/>
                        </a:lnSpc>
                        <a:buNone/>
                      </a:pPr>
                      <a:r>
                        <a:rPr lang="ja-JP" altLang="en-US" sz="800" b="1" i="0">
                          <a:solidFill>
                            <a:srgbClr val="000000"/>
                          </a:solidFill>
                          <a:effectLst/>
                          <a:latin typeface="Noto Sans JP" panose="020B0200000000000000" pitchFamily="34" charset="-128"/>
                          <a:ea typeface="Noto Sans JP" panose="020B0200000000000000" pitchFamily="34" charset="-128"/>
                        </a:rPr>
                        <a:t>高いエンゲージメント</a:t>
                      </a:r>
                      <a:endParaRPr lang="en-US" altLang="ja-JP" sz="800" b="1" i="0">
                        <a:solidFill>
                          <a:srgbClr val="000000"/>
                        </a:solidFill>
                        <a:effectLst/>
                        <a:latin typeface="Noto Sans JP" panose="020B0200000000000000" pitchFamily="34" charset="-128"/>
                        <a:ea typeface="Noto Sans JP" panose="020B0200000000000000" pitchFamily="34" charset="-128"/>
                      </a:endParaRPr>
                    </a:p>
                  </a:txBody>
                  <a:tcPr marL="72000" marR="72000" marT="0" marB="36000" anchor="ctr">
                    <a:lnL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>
                        <a:lnSpc>
                          <a:spcPct val="135000"/>
                        </a:lnSpc>
                        <a:buNone/>
                      </a:pPr>
                      <a:r>
                        <a:rPr lang="ja-JP" altLang="en-US" sz="700" b="0" i="0">
                          <a:solidFill>
                            <a:srgbClr val="000000"/>
                          </a:solidFill>
                          <a:effectLst/>
                          <a:latin typeface="Noto Sans JP Medium" panose="020B0200000000000000" pitchFamily="34" charset="-128"/>
                          <a:ea typeface="Noto Sans JP Medium" panose="020B0200000000000000" pitchFamily="34" charset="-128"/>
                        </a:rPr>
                        <a:t>クリエイターとの双方向コミュニケーションが</a:t>
                      </a:r>
                      <a:br>
                        <a:rPr lang="en-US" altLang="ja-JP" sz="700" b="0" i="0">
                          <a:solidFill>
                            <a:srgbClr val="000000"/>
                          </a:solidFill>
                          <a:effectLst/>
                          <a:latin typeface="Noto Sans JP Medium" panose="020B0200000000000000" pitchFamily="34" charset="-128"/>
                          <a:ea typeface="Noto Sans JP Medium" panose="020B0200000000000000" pitchFamily="34" charset="-128"/>
                        </a:rPr>
                      </a:br>
                      <a:r>
                        <a:rPr lang="ja-JP" altLang="en-US" sz="700" b="0" i="0">
                          <a:solidFill>
                            <a:srgbClr val="000000"/>
                          </a:solidFill>
                          <a:effectLst/>
                          <a:latin typeface="Noto Sans JP Medium" panose="020B0200000000000000" pitchFamily="34" charset="-128"/>
                          <a:ea typeface="Noto Sans JP Medium" panose="020B0200000000000000" pitchFamily="34" charset="-128"/>
                        </a:rPr>
                        <a:t>購買意欲を促進。</a:t>
                      </a:r>
                    </a:p>
                  </a:txBody>
                  <a:tcPr marL="72000" marR="72000" marT="0" marB="36000" anchor="ctr">
                    <a:lnL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2338038"/>
                  </a:ext>
                </a:extLst>
              </a:tr>
              <a:tr h="293021">
                <a:tc>
                  <a:txBody>
                    <a:bodyPr/>
                    <a:lstStyle/>
                    <a:p>
                      <a:pPr algn="l" fontAlgn="ctr" latinLnBrk="0">
                        <a:lnSpc>
                          <a:spcPct val="135000"/>
                        </a:lnSpc>
                        <a:buNone/>
                      </a:pPr>
                      <a:r>
                        <a:rPr lang="ja-JP" altLang="en-US" sz="800" b="1" i="0">
                          <a:solidFill>
                            <a:srgbClr val="000000"/>
                          </a:solidFill>
                          <a:effectLst/>
                          <a:latin typeface="Noto Sans JP" panose="020B0200000000000000" pitchFamily="34" charset="-128"/>
                          <a:ea typeface="Noto Sans JP" panose="020B0200000000000000" pitchFamily="34" charset="-128"/>
                        </a:rPr>
                        <a:t>コンテンツドリブン</a:t>
                      </a:r>
                      <a:endParaRPr lang="en-US" altLang="ja-JP" sz="800" b="1" i="0">
                        <a:solidFill>
                          <a:srgbClr val="000000"/>
                        </a:solidFill>
                        <a:effectLst/>
                        <a:latin typeface="Noto Sans JP" panose="020B0200000000000000" pitchFamily="34" charset="-128"/>
                        <a:ea typeface="Noto Sans JP" panose="020B0200000000000000" pitchFamily="34" charset="-128"/>
                      </a:endParaRPr>
                    </a:p>
                  </a:txBody>
                  <a:tcPr marL="72000" marR="72000" marT="0" marB="36000" anchor="ctr">
                    <a:lnL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>
                        <a:lnSpc>
                          <a:spcPct val="135000"/>
                        </a:lnSpc>
                        <a:buNone/>
                      </a:pPr>
                      <a:r>
                        <a:rPr lang="en-US" altLang="ja-JP" sz="700" b="0" i="0">
                          <a:solidFill>
                            <a:srgbClr val="000000"/>
                          </a:solidFill>
                          <a:effectLst/>
                          <a:latin typeface="Noto Sans JP Medium" panose="020B0200000000000000" pitchFamily="34" charset="-128"/>
                          <a:ea typeface="Noto Sans JP Medium" panose="020B0200000000000000" pitchFamily="34" charset="-128"/>
                        </a:rPr>
                        <a:t>"</a:t>
                      </a:r>
                      <a:r>
                        <a:rPr lang="ja-JP" altLang="en-US" sz="700" b="0" i="0">
                          <a:solidFill>
                            <a:srgbClr val="000000"/>
                          </a:solidFill>
                          <a:effectLst/>
                          <a:latin typeface="Noto Sans JP Medium" panose="020B0200000000000000" pitchFamily="34" charset="-128"/>
                          <a:ea typeface="Noto Sans JP Medium" panose="020B0200000000000000" pitchFamily="34" charset="-128"/>
                        </a:rPr>
                        <a:t>広告ではなく体験</a:t>
                      </a:r>
                      <a:r>
                        <a:rPr lang="en-US" altLang="ja-JP" sz="700" b="0" i="0">
                          <a:solidFill>
                            <a:srgbClr val="000000"/>
                          </a:solidFill>
                          <a:effectLst/>
                          <a:latin typeface="Noto Sans JP Medium" panose="020B0200000000000000" pitchFamily="34" charset="-128"/>
                          <a:ea typeface="Noto Sans JP Medium" panose="020B0200000000000000" pitchFamily="34" charset="-128"/>
                        </a:rPr>
                        <a:t>"</a:t>
                      </a:r>
                      <a:r>
                        <a:rPr lang="ja-JP" altLang="en-US" sz="700" b="0" i="0">
                          <a:solidFill>
                            <a:srgbClr val="000000"/>
                          </a:solidFill>
                          <a:effectLst/>
                          <a:latin typeface="Noto Sans JP Medium" panose="020B0200000000000000" pitchFamily="34" charset="-128"/>
                          <a:ea typeface="Noto Sans JP Medium" panose="020B0200000000000000" pitchFamily="34" charset="-128"/>
                        </a:rPr>
                        <a:t>が売上をつくる。</a:t>
                      </a:r>
                      <a:endParaRPr lang="en-US" sz="700" b="0" i="0">
                        <a:solidFill>
                          <a:srgbClr val="000000"/>
                        </a:solidFill>
                        <a:effectLst/>
                        <a:latin typeface="Noto Sans JP Medium" panose="020B0200000000000000" pitchFamily="34" charset="-128"/>
                        <a:ea typeface="Noto Sans JP Medium" panose="020B0200000000000000" pitchFamily="34" charset="-128"/>
                      </a:endParaRPr>
                    </a:p>
                  </a:txBody>
                  <a:tcPr marL="72000" marR="72000" marT="0" marB="36000" anchor="ctr">
                    <a:lnL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5192122"/>
                  </a:ext>
                </a:extLst>
              </a:tr>
              <a:tr h="375549">
                <a:tc>
                  <a:txBody>
                    <a:bodyPr/>
                    <a:lstStyle/>
                    <a:p>
                      <a:pPr algn="l" fontAlgn="ctr" latinLnBrk="0">
                        <a:lnSpc>
                          <a:spcPct val="135000"/>
                        </a:lnSpc>
                        <a:buNone/>
                      </a:pPr>
                      <a:r>
                        <a:rPr lang="ja-JP" altLang="en-US" sz="800" b="1" i="0">
                          <a:solidFill>
                            <a:srgbClr val="000000"/>
                          </a:solidFill>
                          <a:effectLst/>
                          <a:latin typeface="Noto Sans JP" panose="020B0200000000000000" pitchFamily="34" charset="-128"/>
                          <a:ea typeface="Noto Sans JP" panose="020B0200000000000000" pitchFamily="34" charset="-128"/>
                        </a:rPr>
                        <a:t>グローバル検証済みモデル</a:t>
                      </a:r>
                      <a:endParaRPr lang="en-US" altLang="ja-JP" sz="800" b="1" i="0">
                        <a:solidFill>
                          <a:srgbClr val="000000"/>
                        </a:solidFill>
                        <a:effectLst/>
                        <a:latin typeface="Noto Sans JP" panose="020B0200000000000000" pitchFamily="34" charset="-128"/>
                        <a:ea typeface="Noto Sans JP" panose="020B0200000000000000" pitchFamily="34" charset="-128"/>
                      </a:endParaRPr>
                    </a:p>
                  </a:txBody>
                  <a:tcPr marL="72000" marR="72000" marT="0" marB="36000" anchor="ctr">
                    <a:lnL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>
                        <a:lnSpc>
                          <a:spcPct val="135000"/>
                        </a:lnSpc>
                        <a:buNone/>
                      </a:pPr>
                      <a:r>
                        <a:rPr lang="ja-JP" altLang="en-US" sz="700" b="0" i="0">
                          <a:solidFill>
                            <a:srgbClr val="000000"/>
                          </a:solidFill>
                          <a:effectLst/>
                          <a:latin typeface="Noto Sans JP Medium" panose="020B0200000000000000" pitchFamily="34" charset="-128"/>
                          <a:ea typeface="Noto Sans JP Medium" panose="020B0200000000000000" pitchFamily="34" charset="-128"/>
                        </a:rPr>
                        <a:t>東南アジア・欧州で急成長。</a:t>
                      </a:r>
                      <a:br>
                        <a:rPr lang="en-US" altLang="ja-JP" sz="700" b="0" i="0">
                          <a:solidFill>
                            <a:srgbClr val="000000"/>
                          </a:solidFill>
                          <a:effectLst/>
                          <a:latin typeface="Noto Sans JP Medium" panose="020B0200000000000000" pitchFamily="34" charset="-128"/>
                          <a:ea typeface="Noto Sans JP Medium" panose="020B0200000000000000" pitchFamily="34" charset="-128"/>
                        </a:rPr>
                      </a:br>
                      <a:r>
                        <a:rPr lang="ja-JP" altLang="en-US" sz="700" b="0" i="0">
                          <a:solidFill>
                            <a:srgbClr val="000000"/>
                          </a:solidFill>
                          <a:effectLst/>
                          <a:latin typeface="Noto Sans JP Medium" panose="020B0200000000000000" pitchFamily="34" charset="-128"/>
                          <a:ea typeface="Noto Sans JP Medium" panose="020B0200000000000000" pitchFamily="34" charset="-128"/>
                        </a:rPr>
                        <a:t>日本は</a:t>
                      </a:r>
                      <a:r>
                        <a:rPr lang="en-US" altLang="ja-JP" sz="700" b="0" i="0">
                          <a:solidFill>
                            <a:srgbClr val="000000"/>
                          </a:solidFill>
                          <a:effectLst/>
                          <a:latin typeface="Noto Sans JP Medium" panose="020B0200000000000000" pitchFamily="34" charset="-128"/>
                          <a:ea typeface="Noto Sans JP Medium" panose="020B0200000000000000" pitchFamily="34" charset="-128"/>
                        </a:rPr>
                        <a:t>17</a:t>
                      </a:r>
                      <a:r>
                        <a:rPr lang="ja-JP" altLang="en-US" sz="700" b="0" i="0">
                          <a:solidFill>
                            <a:srgbClr val="000000"/>
                          </a:solidFill>
                          <a:effectLst/>
                          <a:latin typeface="Noto Sans JP Medium" panose="020B0200000000000000" pitchFamily="34" charset="-128"/>
                          <a:ea typeface="Noto Sans JP Medium" panose="020B0200000000000000" pitchFamily="34" charset="-128"/>
                        </a:rPr>
                        <a:t>番目の展開市場。</a:t>
                      </a:r>
                    </a:p>
                  </a:txBody>
                  <a:tcPr marL="72000" marR="72000" marT="0" marB="36000" anchor="ctr">
                    <a:lnL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E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3178992"/>
                  </a:ext>
                </a:extLst>
              </a:tr>
            </a:tbl>
          </a:graphicData>
        </a:graphic>
      </p:graphicFrame>
      <p:sp>
        <p:nvSpPr>
          <p:cNvPr id="3" name="AutoShape 5">
            <a:extLst>
              <a:ext uri="{FF2B5EF4-FFF2-40B4-BE49-F238E27FC236}">
                <a16:creationId xmlns:a16="http://schemas.microsoft.com/office/drawing/2014/main" id="{3DE66724-6291-2962-BA1B-60EF345EF8EC}"/>
              </a:ext>
            </a:extLst>
          </p:cNvPr>
          <p:cNvSpPr txBox="1">
            <a:spLocks/>
          </p:cNvSpPr>
          <p:nvPr/>
        </p:nvSpPr>
        <p:spPr>
          <a:xfrm>
            <a:off x="5603786" y="4443977"/>
            <a:ext cx="3108414" cy="58606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>
              <a:buClr>
                <a:schemeClr val="accent1"/>
              </a:buClr>
            </a:pPr>
            <a:r>
              <a:rPr lang="en-US" altLang="ja-JP" sz="5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※</a:t>
            </a:r>
            <a:r>
              <a:rPr lang="ja-JP" altLang="en-US" sz="5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日本版</a:t>
            </a:r>
            <a:r>
              <a:rPr lang="en-US" altLang="ja-JP" sz="5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UI</a:t>
            </a:r>
            <a:r>
              <a:rPr lang="ja-JP" altLang="en-US" sz="5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をもとに作成しています。内容は変更になる場合があります。</a:t>
            </a: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BFEA2B67-A1FC-C0DB-8FBB-CEA170FF3888}"/>
              </a:ext>
            </a:extLst>
          </p:cNvPr>
          <p:cNvGrpSpPr/>
          <p:nvPr/>
        </p:nvGrpSpPr>
        <p:grpSpPr>
          <a:xfrm>
            <a:off x="4439873" y="1363809"/>
            <a:ext cx="4272327" cy="2896790"/>
            <a:chOff x="3220907" y="628702"/>
            <a:chExt cx="5491293" cy="3723292"/>
          </a:xfrm>
        </p:grpSpPr>
        <p:pic>
          <p:nvPicPr>
            <p:cNvPr id="5" name="図 4" descr="ゲーム画面のスクリーンショット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6E2230C2-DD56-A8E4-BF59-041A0BDB3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20907" y="628702"/>
              <a:ext cx="1795159" cy="3723292"/>
            </a:xfrm>
            <a:prstGeom prst="roundRect">
              <a:avLst>
                <a:gd name="adj" fmla="val 4361"/>
              </a:avLst>
            </a:prstGeom>
          </p:spPr>
        </p:pic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D1A4C61F-ADB6-0D40-0449-48A3FE9BFD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5063611" y="628702"/>
              <a:ext cx="1795159" cy="3723292"/>
            </a:xfrm>
            <a:prstGeom prst="roundRect">
              <a:avLst>
                <a:gd name="adj" fmla="val 5837"/>
              </a:avLst>
            </a:prstGeom>
          </p:spPr>
        </p:pic>
        <p:pic>
          <p:nvPicPr>
            <p:cNvPr id="14" name="図 13" descr="グラフィカル ユーザー インターフェイス, Web サイト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B470116B-ADC7-7B1C-B0C2-82D440280E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17041" y="628702"/>
              <a:ext cx="1795159" cy="3723292"/>
            </a:xfrm>
            <a:prstGeom prst="roundRect">
              <a:avLst>
                <a:gd name="adj" fmla="val 6330"/>
              </a:avLst>
            </a:prstGeom>
          </p:spPr>
        </p:pic>
      </p:grpSp>
    </p:spTree>
    <p:extLst>
      <p:ext uri="{BB962C8B-B14F-4D97-AF65-F5344CB8AC3E}">
        <p14:creationId xmlns:p14="http://schemas.microsoft.com/office/powerpoint/2010/main" val="1415048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54EAF-25B4-F380-64DC-2B96EC7B9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>
            <a:extLst>
              <a:ext uri="{FF2B5EF4-FFF2-40B4-BE49-F238E27FC236}">
                <a16:creationId xmlns:a16="http://schemas.microsoft.com/office/drawing/2014/main" id="{8C9925FD-0AD9-EF7A-B65E-2FBCA5DF8509}"/>
              </a:ext>
            </a:extLst>
          </p:cNvPr>
          <p:cNvSpPr/>
          <p:nvPr/>
        </p:nvSpPr>
        <p:spPr>
          <a:xfrm rot="5400000">
            <a:off x="519859" y="1034156"/>
            <a:ext cx="3392581" cy="3568700"/>
          </a:xfrm>
          <a:prstGeom prst="roundRect">
            <a:avLst>
              <a:gd name="adj" fmla="val 6512"/>
            </a:avLst>
          </a:prstGeom>
          <a:solidFill>
            <a:schemeClr val="lt1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AutoShape 5">
            <a:extLst>
              <a:ext uri="{FF2B5EF4-FFF2-40B4-BE49-F238E27FC236}">
                <a16:creationId xmlns:a16="http://schemas.microsoft.com/office/drawing/2014/main" id="{641E17F0-00AB-B6DD-AA34-DA6BB236CDE9}"/>
              </a:ext>
            </a:extLst>
          </p:cNvPr>
          <p:cNvSpPr txBox="1">
            <a:spLocks/>
          </p:cNvSpPr>
          <p:nvPr/>
        </p:nvSpPr>
        <p:spPr>
          <a:xfrm>
            <a:off x="428766" y="699523"/>
            <a:ext cx="7492076" cy="284812"/>
          </a:xfrm>
          <a:prstGeom prst="rect">
            <a:avLst/>
          </a:prstGeom>
        </p:spPr>
        <p:txBody>
          <a:bodyPr lIns="0" tIns="0" rIns="0" bIns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</a:pPr>
            <a:r>
              <a:rPr lang="en-US" altLang="ja-JP" sz="2000">
                <a:solidFill>
                  <a:schemeClr val="accent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4.  </a:t>
            </a:r>
            <a:r>
              <a:rPr lang="ja-JP" altLang="en-US" sz="200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日本市場ローンチと初期フェーズ</a:t>
            </a:r>
          </a:p>
        </p:txBody>
      </p: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0CAF85E9-5D33-08BF-0E30-77E4880512F0}"/>
              </a:ext>
            </a:extLst>
          </p:cNvPr>
          <p:cNvGrpSpPr/>
          <p:nvPr/>
        </p:nvGrpSpPr>
        <p:grpSpPr>
          <a:xfrm>
            <a:off x="732111" y="1939424"/>
            <a:ext cx="3345566" cy="1699227"/>
            <a:chOff x="676195" y="1008277"/>
            <a:chExt cx="3345566" cy="1699227"/>
          </a:xfrm>
        </p:grpSpPr>
        <p:sp>
          <p:nvSpPr>
            <p:cNvPr id="2" name="AutoShape 4">
              <a:extLst>
                <a:ext uri="{FF2B5EF4-FFF2-40B4-BE49-F238E27FC236}">
                  <a16:creationId xmlns:a16="http://schemas.microsoft.com/office/drawing/2014/main" id="{0765A903-6E1F-FAE8-C105-B4726C16B113}"/>
                </a:ext>
              </a:extLst>
            </p:cNvPr>
            <p:cNvSpPr txBox="1">
              <a:spLocks/>
            </p:cNvSpPr>
            <p:nvPr/>
          </p:nvSpPr>
          <p:spPr>
            <a:xfrm>
              <a:off x="676195" y="1008277"/>
              <a:ext cx="3345566" cy="403957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144000" indent="-144000">
                <a:lnSpc>
                  <a:spcPct val="125000"/>
                </a:lnSpc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altLang="ja-JP" sz="11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2025</a:t>
              </a:r>
              <a:r>
                <a:rPr lang="ja-JP" altLang="en-US" sz="11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年</a:t>
              </a:r>
              <a:r>
                <a:rPr lang="en-US" altLang="ja-JP" sz="11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6</a:t>
              </a:r>
              <a:r>
                <a:rPr lang="ja-JP" altLang="en-US" sz="11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月</a:t>
              </a:r>
              <a:r>
                <a:rPr lang="en-US" altLang="ja-JP" sz="11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30</a:t>
              </a:r>
              <a:r>
                <a:rPr lang="ja-JP" altLang="en-US" sz="11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日、</a:t>
              </a:r>
              <a:br>
                <a:rPr lang="en-US" altLang="ja-JP" sz="11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</a:br>
              <a:r>
                <a:rPr lang="ja-JP" altLang="en-US" sz="11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日本で正式ローンチ。</a:t>
              </a:r>
            </a:p>
          </p:txBody>
        </p:sp>
        <p:sp>
          <p:nvSpPr>
            <p:cNvPr id="3" name="AutoShape 4">
              <a:extLst>
                <a:ext uri="{FF2B5EF4-FFF2-40B4-BE49-F238E27FC236}">
                  <a16:creationId xmlns:a16="http://schemas.microsoft.com/office/drawing/2014/main" id="{12A4F49A-AB48-F795-6118-C9618C01FB31}"/>
                </a:ext>
              </a:extLst>
            </p:cNvPr>
            <p:cNvSpPr txBox="1">
              <a:spLocks/>
            </p:cNvSpPr>
            <p:nvPr/>
          </p:nvSpPr>
          <p:spPr>
            <a:xfrm>
              <a:off x="676195" y="1550114"/>
              <a:ext cx="3345566" cy="192360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144000" indent="-144000">
                <a:lnSpc>
                  <a:spcPct val="125000"/>
                </a:lnSpc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altLang="ja-JP" sz="11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TikTok Shop</a:t>
              </a:r>
              <a:r>
                <a:rPr lang="ja-JP" altLang="en-US" sz="11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は世界</a:t>
              </a:r>
              <a:r>
                <a:rPr lang="en-US" altLang="ja-JP" sz="11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17</a:t>
              </a:r>
              <a:r>
                <a:rPr lang="ja-JP" altLang="en-US" sz="11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市場目。</a:t>
              </a:r>
            </a:p>
          </p:txBody>
        </p:sp>
        <p:sp>
          <p:nvSpPr>
            <p:cNvPr id="7" name="AutoShape 4">
              <a:extLst>
                <a:ext uri="{FF2B5EF4-FFF2-40B4-BE49-F238E27FC236}">
                  <a16:creationId xmlns:a16="http://schemas.microsoft.com/office/drawing/2014/main" id="{AC6ABC0A-3660-3D11-3064-10526BF7FDA7}"/>
                </a:ext>
              </a:extLst>
            </p:cNvPr>
            <p:cNvSpPr txBox="1">
              <a:spLocks/>
            </p:cNvSpPr>
            <p:nvPr/>
          </p:nvSpPr>
          <p:spPr>
            <a:xfrm>
              <a:off x="676195" y="1880354"/>
              <a:ext cx="3020890" cy="827150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00" b="0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Text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144000" indent="-144000">
                <a:lnSpc>
                  <a:spcPct val="125000"/>
                </a:lnSpc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ja-JP" altLang="en-US" sz="1100" b="1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ローンチ</a:t>
              </a:r>
              <a:r>
                <a:rPr lang="en-US" altLang="ja-JP" sz="1100" b="1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5</a:t>
              </a:r>
              <a:r>
                <a:rPr lang="ja-JP" altLang="en-US" sz="1100" b="1">
                  <a:solidFill>
                    <a:schemeClr val="accent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  <a:cs typeface="TikTok Sans Text"/>
                  <a:sym typeface="TikTok Sans Text"/>
                </a:rPr>
                <a:t>ヶ月</a:t>
              </a:r>
              <a:r>
                <a:rPr lang="ja-JP" altLang="en-US" sz="11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で</a:t>
              </a:r>
              <a:br>
                <a:rPr lang="en-US" altLang="ja-JP" sz="11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</a:br>
              <a:r>
                <a:rPr lang="en-US" altLang="ja-JP" sz="11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TikTok Shop Japan</a:t>
              </a:r>
              <a:r>
                <a:rPr lang="ja-JP" altLang="en-US" sz="11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全体の</a:t>
              </a:r>
              <a:r>
                <a:rPr lang="en-US" altLang="ja-JP" sz="11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GMV</a:t>
              </a:r>
              <a:r>
                <a:rPr lang="ja-JP" altLang="en-US" sz="11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は</a:t>
              </a:r>
              <a:br>
                <a:rPr lang="en-US" altLang="ja-JP" sz="11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</a:br>
              <a:r>
                <a:rPr lang="en-US" altLang="ja-JP" sz="11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6</a:t>
              </a:r>
              <a:r>
                <a:rPr lang="ja-JP" altLang="en-US" sz="11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倍（</a:t>
              </a:r>
              <a:r>
                <a:rPr lang="en-US" altLang="ja-JP" sz="11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7</a:t>
              </a:r>
              <a:r>
                <a:rPr lang="ja-JP" altLang="en-US" sz="11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月</a:t>
              </a:r>
              <a:r>
                <a:rPr lang="en-US" altLang="ja-JP" sz="11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1</a:t>
              </a:r>
              <a:r>
                <a:rPr lang="ja-JP" altLang="en-US" sz="11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日～</a:t>
              </a:r>
              <a:r>
                <a:rPr lang="en-US" altLang="ja-JP" sz="11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11</a:t>
              </a:r>
              <a:r>
                <a:rPr lang="ja-JP" altLang="en-US" sz="11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月</a:t>
              </a:r>
              <a:r>
                <a:rPr lang="en-US" altLang="ja-JP" sz="11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30</a:t>
              </a:r>
              <a:r>
                <a:rPr lang="ja-JP" altLang="en-US" sz="11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日）に成長！</a:t>
              </a:r>
              <a:br>
                <a:rPr lang="en-US" altLang="ja-JP" sz="11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</a:br>
              <a:r>
                <a:rPr lang="ja-JP" altLang="en-US" sz="110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  <a:cs typeface="TikTok Sans Text"/>
                  <a:sym typeface="TikTok Sans Text"/>
                </a:rPr>
                <a:t>継続拡大中。</a:t>
              </a:r>
            </a:p>
          </p:txBody>
        </p:sp>
      </p:grpSp>
      <p:sp>
        <p:nvSpPr>
          <p:cNvPr id="15" name="角丸四角形 14">
            <a:extLst>
              <a:ext uri="{FF2B5EF4-FFF2-40B4-BE49-F238E27FC236}">
                <a16:creationId xmlns:a16="http://schemas.microsoft.com/office/drawing/2014/main" id="{AF1C860E-CE53-C4E4-D185-BB96E0C1B0B6}"/>
              </a:ext>
            </a:extLst>
          </p:cNvPr>
          <p:cNvSpPr/>
          <p:nvPr/>
        </p:nvSpPr>
        <p:spPr>
          <a:xfrm rot="5400000">
            <a:off x="4734197" y="536796"/>
            <a:ext cx="3392581" cy="4563423"/>
          </a:xfrm>
          <a:prstGeom prst="roundRect">
            <a:avLst>
              <a:gd name="adj" fmla="val 6512"/>
            </a:avLst>
          </a:prstGeom>
          <a:solidFill>
            <a:srgbClr val="FFFF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AutoShape 5">
            <a:extLst>
              <a:ext uri="{FF2B5EF4-FFF2-40B4-BE49-F238E27FC236}">
                <a16:creationId xmlns:a16="http://schemas.microsoft.com/office/drawing/2014/main" id="{2061F108-5A6C-808F-78A1-1D814D5A529E}"/>
              </a:ext>
            </a:extLst>
          </p:cNvPr>
          <p:cNvSpPr txBox="1">
            <a:spLocks/>
          </p:cNvSpPr>
          <p:nvPr/>
        </p:nvSpPr>
        <p:spPr>
          <a:xfrm>
            <a:off x="5397514" y="4243097"/>
            <a:ext cx="3108414" cy="46872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>
              <a:buClr>
                <a:schemeClr val="accent1"/>
              </a:buClr>
            </a:pPr>
            <a:r>
              <a:rPr lang="ja-JP" altLang="en-US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データ集計期間：</a:t>
            </a:r>
            <a:r>
              <a:rPr lang="en-US" altLang="ja-JP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2025</a:t>
            </a:r>
            <a:r>
              <a:rPr lang="ja-JP" altLang="en-US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年</a:t>
            </a:r>
            <a:r>
              <a:rPr lang="en-US" altLang="ja-JP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7</a:t>
            </a:r>
            <a:r>
              <a:rPr lang="ja-JP" altLang="en-US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月</a:t>
            </a:r>
            <a:r>
              <a:rPr lang="en-US" altLang="ja-JP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1</a:t>
            </a:r>
            <a:r>
              <a:rPr lang="ja-JP" altLang="en-US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日～</a:t>
            </a:r>
            <a:r>
              <a:rPr lang="en-US" altLang="ja-JP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11</a:t>
            </a:r>
            <a:r>
              <a:rPr lang="ja-JP" altLang="en-US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月</a:t>
            </a:r>
            <a:r>
              <a:rPr lang="en-US" altLang="ja-JP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30</a:t>
            </a:r>
            <a:r>
              <a:rPr lang="ja-JP" altLang="en-US" sz="400" b="0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日</a:t>
            </a:r>
          </a:p>
        </p:txBody>
      </p:sp>
      <p:sp>
        <p:nvSpPr>
          <p:cNvPr id="18" name="AutoShape 5">
            <a:extLst>
              <a:ext uri="{FF2B5EF4-FFF2-40B4-BE49-F238E27FC236}">
                <a16:creationId xmlns:a16="http://schemas.microsoft.com/office/drawing/2014/main" id="{8F3AA1AF-55C9-4233-04B1-3A5CE115CA1E}"/>
              </a:ext>
            </a:extLst>
          </p:cNvPr>
          <p:cNvSpPr txBox="1">
            <a:spLocks/>
          </p:cNvSpPr>
          <p:nvPr/>
        </p:nvSpPr>
        <p:spPr>
          <a:xfrm>
            <a:off x="4876280" y="1401532"/>
            <a:ext cx="3108414" cy="140616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accent1"/>
              </a:buClr>
            </a:pPr>
            <a:r>
              <a:rPr lang="ja-JP" altLang="en-US" sz="12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全体</a:t>
            </a:r>
            <a:r>
              <a:rPr lang="en-US" altLang="ja-JP" sz="12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GMV</a:t>
            </a:r>
            <a:r>
              <a:rPr lang="ja-JP" altLang="en-US" sz="9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（データ集計期間</a:t>
            </a:r>
            <a:r>
              <a:rPr lang="en-US" altLang="ja-JP" sz="9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7</a:t>
            </a:r>
            <a:r>
              <a:rPr lang="ja-JP" altLang="en-US" sz="9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月</a:t>
            </a:r>
            <a:r>
              <a:rPr lang="en-US" altLang="ja-JP" sz="9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1</a:t>
            </a:r>
            <a:r>
              <a:rPr lang="ja-JP" altLang="en-US" sz="9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日～</a:t>
            </a:r>
            <a:r>
              <a:rPr lang="en-US" altLang="ja-JP" sz="9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11</a:t>
            </a:r>
            <a:r>
              <a:rPr lang="ja-JP" altLang="en-US" sz="9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月</a:t>
            </a:r>
            <a:r>
              <a:rPr lang="en-US" altLang="ja-JP" sz="9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30</a:t>
            </a:r>
            <a:r>
              <a:rPr lang="ja-JP" altLang="en-US" sz="9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日）</a:t>
            </a:r>
          </a:p>
        </p:txBody>
      </p:sp>
      <p:graphicFrame>
        <p:nvGraphicFramePr>
          <p:cNvPr id="22" name="グラフ 21">
            <a:extLst>
              <a:ext uri="{FF2B5EF4-FFF2-40B4-BE49-F238E27FC236}">
                <a16:creationId xmlns:a16="http://schemas.microsoft.com/office/drawing/2014/main" id="{C00B89FD-B329-7026-5F5B-C7D8425A62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1168880"/>
              </p:ext>
            </p:extLst>
          </p:nvPr>
        </p:nvGraphicFramePr>
        <p:xfrm>
          <a:off x="4340280" y="1615668"/>
          <a:ext cx="4033901" cy="2530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8A20789A-7B3B-C92F-1DC0-D3D650848E19}"/>
              </a:ext>
            </a:extLst>
          </p:cNvPr>
          <p:cNvGrpSpPr/>
          <p:nvPr/>
        </p:nvGrpSpPr>
        <p:grpSpPr>
          <a:xfrm>
            <a:off x="7701873" y="1692710"/>
            <a:ext cx="386235" cy="328103"/>
            <a:chOff x="6131804" y="1945922"/>
            <a:chExt cx="386235" cy="328103"/>
          </a:xfrm>
        </p:grpSpPr>
        <p:sp>
          <p:nvSpPr>
            <p:cNvPr id="10" name="AutoShape 5">
              <a:extLst>
                <a:ext uri="{FF2B5EF4-FFF2-40B4-BE49-F238E27FC236}">
                  <a16:creationId xmlns:a16="http://schemas.microsoft.com/office/drawing/2014/main" id="{9349F612-E4A4-12A0-75BC-F13122DA19EA}"/>
                </a:ext>
              </a:extLst>
            </p:cNvPr>
            <p:cNvSpPr txBox="1">
              <a:spLocks/>
            </p:cNvSpPr>
            <p:nvPr/>
          </p:nvSpPr>
          <p:spPr>
            <a:xfrm>
              <a:off x="6131804" y="1945922"/>
              <a:ext cx="214803" cy="328103"/>
            </a:xfrm>
            <a:prstGeom prst="rect">
              <a:avLst/>
            </a:prstGeom>
          </p:spPr>
          <p:txBody>
            <a:bodyPr wrap="non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7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3400" b="1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Display Black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buClr>
                  <a:schemeClr val="accent1"/>
                </a:buClr>
              </a:pPr>
              <a:r>
                <a:rPr lang="en-US" altLang="ja-JP" sz="2800">
                  <a:solidFill>
                    <a:schemeClr val="accent2"/>
                  </a:solidFill>
                  <a:latin typeface="Noto Sans JP ExtraBold" panose="020B0200000000000000" pitchFamily="34" charset="-128"/>
                  <a:ea typeface="Noto Sans JP ExtraBold" panose="020B0200000000000000" pitchFamily="34" charset="-128"/>
                </a:rPr>
                <a:t>6</a:t>
              </a:r>
              <a:endParaRPr lang="ja-JP" altLang="en-US" sz="1600">
                <a:solidFill>
                  <a:schemeClr val="accent2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endParaRPr>
            </a:p>
          </p:txBody>
        </p:sp>
        <p:sp>
          <p:nvSpPr>
            <p:cNvPr id="11" name="AutoShape 5">
              <a:extLst>
                <a:ext uri="{FF2B5EF4-FFF2-40B4-BE49-F238E27FC236}">
                  <a16:creationId xmlns:a16="http://schemas.microsoft.com/office/drawing/2014/main" id="{A878EFB2-4673-6701-1848-7D3BC58946F7}"/>
                </a:ext>
              </a:extLst>
            </p:cNvPr>
            <p:cNvSpPr txBox="1">
              <a:spLocks/>
            </p:cNvSpPr>
            <p:nvPr/>
          </p:nvSpPr>
          <p:spPr>
            <a:xfrm>
              <a:off x="6364151" y="2058902"/>
              <a:ext cx="153888" cy="140616"/>
            </a:xfrm>
            <a:prstGeom prst="rect">
              <a:avLst/>
            </a:prstGeom>
          </p:spPr>
          <p:txBody>
            <a:bodyPr wrap="non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7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3400" b="1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Display Black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buClr>
                  <a:schemeClr val="accent1"/>
                </a:buClr>
              </a:pPr>
              <a:r>
                <a:rPr lang="ja-JP" altLang="en-US" sz="1200">
                  <a:solidFill>
                    <a:schemeClr val="accent2"/>
                  </a:solidFill>
                  <a:latin typeface="Noto Sans JP ExtraBold" panose="020B0200000000000000" pitchFamily="34" charset="-128"/>
                  <a:ea typeface="Noto Sans JP ExtraBold" panose="020B0200000000000000" pitchFamily="34" charset="-128"/>
                </a:rPr>
                <a:t>倍</a:t>
              </a:r>
            </a:p>
          </p:txBody>
        </p:sp>
      </p:grpSp>
      <p:pic>
        <p:nvPicPr>
          <p:cNvPr id="19" name="グラフィックス 18">
            <a:extLst>
              <a:ext uri="{FF2B5EF4-FFF2-40B4-BE49-F238E27FC236}">
                <a16:creationId xmlns:a16="http://schemas.microsoft.com/office/drawing/2014/main" id="{C840E34C-962A-084C-8CF9-75679C7BC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9854182">
            <a:off x="4639572" y="2459038"/>
            <a:ext cx="3269292" cy="443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64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32A5-E070-26F3-DB2B-E9B2B25FC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角丸四角形 38">
            <a:extLst>
              <a:ext uri="{FF2B5EF4-FFF2-40B4-BE49-F238E27FC236}">
                <a16:creationId xmlns:a16="http://schemas.microsoft.com/office/drawing/2014/main" id="{0D94202A-72AA-4523-D63D-F89C713B59AE}"/>
              </a:ext>
            </a:extLst>
          </p:cNvPr>
          <p:cNvSpPr/>
          <p:nvPr/>
        </p:nvSpPr>
        <p:spPr>
          <a:xfrm rot="5400000">
            <a:off x="5836602" y="1642834"/>
            <a:ext cx="3017839" cy="2729383"/>
          </a:xfrm>
          <a:prstGeom prst="roundRect">
            <a:avLst>
              <a:gd name="adj" fmla="val 6679"/>
            </a:avLst>
          </a:prstGeom>
          <a:solidFill>
            <a:srgbClr val="FFFFFF"/>
          </a:solidFill>
          <a:ln w="508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角丸四角形 18">
            <a:extLst>
              <a:ext uri="{FF2B5EF4-FFF2-40B4-BE49-F238E27FC236}">
                <a16:creationId xmlns:a16="http://schemas.microsoft.com/office/drawing/2014/main" id="{7CD283E5-8F16-1F9A-D78E-77F05A320DBE}"/>
              </a:ext>
            </a:extLst>
          </p:cNvPr>
          <p:cNvSpPr/>
          <p:nvPr/>
        </p:nvSpPr>
        <p:spPr>
          <a:xfrm rot="5400000">
            <a:off x="287572" y="1642834"/>
            <a:ext cx="3017839" cy="2729383"/>
          </a:xfrm>
          <a:prstGeom prst="roundRect">
            <a:avLst>
              <a:gd name="adj" fmla="val 6679"/>
            </a:avLst>
          </a:prstGeom>
          <a:solidFill>
            <a:srgbClr val="FFFFFF"/>
          </a:solidFill>
          <a:ln w="508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角丸四角形 37">
            <a:extLst>
              <a:ext uri="{FF2B5EF4-FFF2-40B4-BE49-F238E27FC236}">
                <a16:creationId xmlns:a16="http://schemas.microsoft.com/office/drawing/2014/main" id="{E71FACB2-704F-F121-0E32-430706B13905}"/>
              </a:ext>
            </a:extLst>
          </p:cNvPr>
          <p:cNvSpPr/>
          <p:nvPr/>
        </p:nvSpPr>
        <p:spPr>
          <a:xfrm rot="5400000">
            <a:off x="3062087" y="1642834"/>
            <a:ext cx="3017839" cy="2729383"/>
          </a:xfrm>
          <a:prstGeom prst="roundRect">
            <a:avLst>
              <a:gd name="adj" fmla="val 6679"/>
            </a:avLst>
          </a:prstGeom>
          <a:solidFill>
            <a:srgbClr val="FFFFFF"/>
          </a:solidFill>
          <a:ln w="508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AutoShape 5">
            <a:extLst>
              <a:ext uri="{FF2B5EF4-FFF2-40B4-BE49-F238E27FC236}">
                <a16:creationId xmlns:a16="http://schemas.microsoft.com/office/drawing/2014/main" id="{089E037E-EFC5-D5D1-35A9-6ECAA39DCF0F}"/>
              </a:ext>
            </a:extLst>
          </p:cNvPr>
          <p:cNvSpPr txBox="1">
            <a:spLocks/>
          </p:cNvSpPr>
          <p:nvPr/>
        </p:nvSpPr>
        <p:spPr>
          <a:xfrm>
            <a:off x="428766" y="699523"/>
            <a:ext cx="7492076" cy="284812"/>
          </a:xfrm>
          <a:prstGeom prst="rect">
            <a:avLst/>
          </a:prstGeom>
        </p:spPr>
        <p:txBody>
          <a:bodyPr lIns="0" tIns="0" rIns="0" bIns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</a:pPr>
            <a:r>
              <a:rPr lang="en-US" altLang="ja-JP" sz="2000">
                <a:solidFill>
                  <a:schemeClr val="accent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4.  </a:t>
            </a:r>
            <a:r>
              <a:rPr lang="ja-JP" altLang="en-US" sz="200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日本市場ローンチと初期フェーズ</a:t>
            </a:r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977F8B71-DB12-BA05-3E7B-ACF20A6E18EB}"/>
              </a:ext>
            </a:extLst>
          </p:cNvPr>
          <p:cNvSpPr txBox="1">
            <a:spLocks/>
          </p:cNvSpPr>
          <p:nvPr/>
        </p:nvSpPr>
        <p:spPr>
          <a:xfrm>
            <a:off x="420128" y="1148553"/>
            <a:ext cx="3345566" cy="244811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  <a:buClr>
                <a:schemeClr val="tx1"/>
              </a:buClr>
            </a:pPr>
            <a:r>
              <a:rPr lang="ja-JP" altLang="en-US" sz="1400" b="1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特徴</a:t>
            </a:r>
            <a:r>
              <a:rPr lang="ja-JP" altLang="en-US" sz="1100" b="1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（推移）</a:t>
            </a: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A75893AB-BD7C-062E-2B72-16E540DCCCF1}"/>
              </a:ext>
            </a:extLst>
          </p:cNvPr>
          <p:cNvSpPr txBox="1">
            <a:spLocks/>
          </p:cNvSpPr>
          <p:nvPr/>
        </p:nvSpPr>
        <p:spPr>
          <a:xfrm>
            <a:off x="909937" y="1956342"/>
            <a:ext cx="1987724" cy="148630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  <a:buClr>
                <a:schemeClr val="tx1"/>
              </a:buClr>
            </a:pPr>
            <a:r>
              <a:rPr lang="ja-JP" altLang="en-US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 有効出店数が</a:t>
            </a:r>
            <a:r>
              <a:rPr lang="en-US" altLang="ja-JP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3</a:t>
            </a:r>
            <a:r>
              <a:rPr lang="ja-JP" altLang="en-US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倍（</a:t>
            </a:r>
            <a:r>
              <a:rPr lang="en-US" altLang="ja-JP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7</a:t>
            </a:r>
            <a:r>
              <a:rPr lang="ja-JP" altLang="en-US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月</a:t>
            </a:r>
            <a:r>
              <a:rPr lang="en-US" altLang="ja-JP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1</a:t>
            </a:r>
            <a:r>
              <a:rPr lang="ja-JP" altLang="en-US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日～</a:t>
            </a:r>
            <a:r>
              <a:rPr lang="en-US" altLang="ja-JP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11</a:t>
            </a:r>
            <a:r>
              <a:rPr lang="ja-JP" altLang="en-US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月</a:t>
            </a:r>
            <a:r>
              <a:rPr lang="en-US" altLang="ja-JP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29</a:t>
            </a:r>
            <a:r>
              <a:rPr lang="ja-JP" altLang="en-US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日）</a:t>
            </a:r>
          </a:p>
        </p:txBody>
      </p:sp>
      <p:sp>
        <p:nvSpPr>
          <p:cNvPr id="21" name="AutoShape 4">
            <a:extLst>
              <a:ext uri="{FF2B5EF4-FFF2-40B4-BE49-F238E27FC236}">
                <a16:creationId xmlns:a16="http://schemas.microsoft.com/office/drawing/2014/main" id="{56F01047-FB39-EEB4-694A-DDE4D434963F}"/>
              </a:ext>
            </a:extLst>
          </p:cNvPr>
          <p:cNvSpPr txBox="1">
            <a:spLocks/>
          </p:cNvSpPr>
          <p:nvPr/>
        </p:nvSpPr>
        <p:spPr>
          <a:xfrm>
            <a:off x="3755759" y="1711083"/>
            <a:ext cx="2296623" cy="63914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  <a:buClr>
                <a:schemeClr val="tx1"/>
              </a:buClr>
            </a:pPr>
            <a:r>
              <a:rPr lang="ja-JP" altLang="en-US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動画や</a:t>
            </a:r>
            <a:r>
              <a:rPr lang="en-US" altLang="ja-JP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LIVE</a:t>
            </a:r>
            <a:r>
              <a:rPr lang="ja-JP" altLang="en-US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配信を通じて</a:t>
            </a:r>
            <a:endParaRPr lang="en-US" altLang="ja-JP" sz="850">
              <a:solidFill>
                <a:schemeClr val="tx1"/>
              </a:solidFill>
              <a:latin typeface="Noto Sans JP Medium" panose="020B0200000000000000" pitchFamily="34" charset="-128"/>
              <a:ea typeface="Noto Sans JP Medium" panose="020B0200000000000000" pitchFamily="34" charset="-128"/>
              <a:cs typeface="TikTok Sans Text"/>
              <a:sym typeface="TikTok Sans Text"/>
            </a:endParaRPr>
          </a:p>
          <a:p>
            <a:pPr>
              <a:lnSpc>
                <a:spcPct val="125000"/>
              </a:lnSpc>
              <a:buClr>
                <a:schemeClr val="tx1"/>
              </a:buClr>
            </a:pPr>
            <a:r>
              <a:rPr lang="ja-JP" altLang="en-US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商品を販売することができる</a:t>
            </a:r>
            <a:r>
              <a:rPr lang="en-US" altLang="ja-JP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EC</a:t>
            </a:r>
            <a:r>
              <a:rPr lang="ja-JP" altLang="en-US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権限を</a:t>
            </a:r>
            <a:endParaRPr lang="en-US" altLang="ja-JP" sz="850">
              <a:solidFill>
                <a:schemeClr val="tx1"/>
              </a:solidFill>
              <a:latin typeface="Noto Sans JP Medium" panose="020B0200000000000000" pitchFamily="34" charset="-128"/>
              <a:ea typeface="Noto Sans JP Medium" panose="020B0200000000000000" pitchFamily="34" charset="-128"/>
              <a:cs typeface="TikTok Sans Text"/>
              <a:sym typeface="TikTok Sans Text"/>
            </a:endParaRPr>
          </a:p>
          <a:p>
            <a:pPr>
              <a:lnSpc>
                <a:spcPct val="125000"/>
              </a:lnSpc>
              <a:buClr>
                <a:schemeClr val="tx1"/>
              </a:buClr>
            </a:pPr>
            <a:r>
              <a:rPr lang="ja-JP" altLang="en-US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有する</a:t>
            </a:r>
            <a:r>
              <a:rPr lang="en-US" altLang="ja-JP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TikTok Shop</a:t>
            </a:r>
            <a:r>
              <a:rPr lang="ja-JP" altLang="en-US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クリエイター数は、</a:t>
            </a:r>
            <a:br>
              <a:rPr lang="en-US" altLang="ja-JP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</a:br>
            <a:r>
              <a:rPr lang="ja-JP" altLang="en-US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数十万人規模！今もさらに拡大中！</a:t>
            </a:r>
          </a:p>
        </p:txBody>
      </p:sp>
      <p:sp>
        <p:nvSpPr>
          <p:cNvPr id="22" name="AutoShape 4">
            <a:extLst>
              <a:ext uri="{FF2B5EF4-FFF2-40B4-BE49-F238E27FC236}">
                <a16:creationId xmlns:a16="http://schemas.microsoft.com/office/drawing/2014/main" id="{E26E14FA-EB0C-5058-64FE-1B2B8932E542}"/>
              </a:ext>
            </a:extLst>
          </p:cNvPr>
          <p:cNvSpPr txBox="1">
            <a:spLocks/>
          </p:cNvSpPr>
          <p:nvPr/>
        </p:nvSpPr>
        <p:spPr>
          <a:xfrm>
            <a:off x="6506926" y="1874589"/>
            <a:ext cx="2352382" cy="312137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  <a:buClr>
                <a:schemeClr val="tx1"/>
              </a:buClr>
            </a:pPr>
            <a:r>
              <a:rPr lang="ja-JP" altLang="en-US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動画や</a:t>
            </a:r>
            <a:r>
              <a:rPr lang="en-US" altLang="ja-JP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LIVE</a:t>
            </a:r>
            <a:r>
              <a:rPr lang="ja-JP" altLang="en-US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配信による</a:t>
            </a:r>
            <a:r>
              <a:rPr lang="en-US" altLang="ja-JP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GMV</a:t>
            </a:r>
            <a:r>
              <a:rPr lang="ja-JP" altLang="en-US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比率が</a:t>
            </a:r>
            <a:br>
              <a:rPr lang="en-US" altLang="ja-JP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</a:br>
            <a:r>
              <a:rPr lang="ja-JP" altLang="en-US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およそ</a:t>
            </a:r>
            <a:r>
              <a:rPr lang="en-US" altLang="ja-JP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70</a:t>
            </a:r>
            <a:r>
              <a:rPr lang="ja-JP" altLang="en-US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％（</a:t>
            </a:r>
            <a:r>
              <a:rPr lang="en-US" altLang="ja-JP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7</a:t>
            </a:r>
            <a:r>
              <a:rPr lang="ja-JP" altLang="en-US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月</a:t>
            </a:r>
            <a:r>
              <a:rPr lang="en-US" altLang="ja-JP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1</a:t>
            </a:r>
            <a:r>
              <a:rPr lang="ja-JP" altLang="en-US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日～</a:t>
            </a:r>
            <a:r>
              <a:rPr lang="en-US" altLang="ja-JP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11</a:t>
            </a:r>
            <a:r>
              <a:rPr lang="ja-JP" altLang="en-US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月</a:t>
            </a:r>
            <a:r>
              <a:rPr lang="en-US" altLang="ja-JP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30</a:t>
            </a:r>
            <a:r>
              <a:rPr lang="ja-JP" altLang="en-US" sz="85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日）。</a:t>
            </a:r>
          </a:p>
        </p:txBody>
      </p:sp>
      <p:sp>
        <p:nvSpPr>
          <p:cNvPr id="32" name="AutoShape 4">
            <a:extLst>
              <a:ext uri="{FF2B5EF4-FFF2-40B4-BE49-F238E27FC236}">
                <a16:creationId xmlns:a16="http://schemas.microsoft.com/office/drawing/2014/main" id="{E42936ED-600A-DB9A-B582-4C0715914170}"/>
              </a:ext>
            </a:extLst>
          </p:cNvPr>
          <p:cNvSpPr txBox="1">
            <a:spLocks/>
          </p:cNvSpPr>
          <p:nvPr/>
        </p:nvSpPr>
        <p:spPr>
          <a:xfrm>
            <a:off x="3417817" y="2858491"/>
            <a:ext cx="2296623" cy="27808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35000"/>
              </a:lnSpc>
              <a:buClr>
                <a:schemeClr val="tx1"/>
              </a:buClr>
            </a:pPr>
            <a:r>
              <a:rPr lang="en-US" altLang="ja-JP" sz="80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TikTok Shop</a:t>
            </a:r>
            <a:r>
              <a:rPr lang="ja-JP" altLang="en-US" sz="80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クリエイター数</a:t>
            </a:r>
            <a:endParaRPr lang="en-US" altLang="ja-JP" sz="800" b="1">
              <a:solidFill>
                <a:schemeClr val="tx1"/>
              </a:solidFill>
              <a:latin typeface="Noto Sans JP" panose="020B0200000000000000" pitchFamily="34" charset="-128"/>
              <a:ea typeface="Noto Sans JP" panose="020B0200000000000000" pitchFamily="34" charset="-128"/>
              <a:cs typeface="TikTok Sans Text"/>
              <a:sym typeface="TikTok Sans Text"/>
            </a:endParaRPr>
          </a:p>
          <a:p>
            <a:pPr algn="ctr">
              <a:lnSpc>
                <a:spcPct val="135000"/>
              </a:lnSpc>
              <a:buClr>
                <a:schemeClr val="tx1"/>
              </a:buClr>
            </a:pPr>
            <a:r>
              <a:rPr lang="ja-JP" altLang="en-US" sz="60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（データ集計期間：</a:t>
            </a:r>
            <a:r>
              <a:rPr lang="en-US" altLang="ja-JP" sz="60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11</a:t>
            </a:r>
            <a:r>
              <a:rPr lang="ja-JP" altLang="en-US" sz="60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月</a:t>
            </a:r>
            <a:r>
              <a:rPr lang="en-US" altLang="ja-JP" sz="60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30</a:t>
            </a:r>
            <a:r>
              <a:rPr lang="ja-JP" altLang="en-US" sz="60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日〆）</a:t>
            </a:r>
            <a:endParaRPr lang="en-US" altLang="ja-JP" sz="600" b="1">
              <a:solidFill>
                <a:schemeClr val="tx1"/>
              </a:solidFill>
              <a:latin typeface="Noto Sans JP" panose="020B0200000000000000" pitchFamily="34" charset="-128"/>
              <a:ea typeface="Noto Sans JP" panose="020B0200000000000000" pitchFamily="34" charset="-128"/>
              <a:cs typeface="TikTok Sans Text"/>
              <a:sym typeface="TikTok Sans Text"/>
            </a:endParaRPr>
          </a:p>
        </p:txBody>
      </p:sp>
      <p:sp>
        <p:nvSpPr>
          <p:cNvPr id="33" name="AutoShape 4">
            <a:extLst>
              <a:ext uri="{FF2B5EF4-FFF2-40B4-BE49-F238E27FC236}">
                <a16:creationId xmlns:a16="http://schemas.microsoft.com/office/drawing/2014/main" id="{51156660-6B6F-33D9-41D5-2ABCF1FADDDB}"/>
              </a:ext>
            </a:extLst>
          </p:cNvPr>
          <p:cNvSpPr txBox="1">
            <a:spLocks/>
          </p:cNvSpPr>
          <p:nvPr/>
        </p:nvSpPr>
        <p:spPr>
          <a:xfrm>
            <a:off x="3780792" y="3254671"/>
            <a:ext cx="727763" cy="894797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35000"/>
              </a:lnSpc>
              <a:buClr>
                <a:schemeClr val="tx1"/>
              </a:buClr>
            </a:pPr>
            <a:r>
              <a:rPr lang="en-US" altLang="ja-JP" sz="4800" b="1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20</a:t>
            </a:r>
          </a:p>
        </p:txBody>
      </p:sp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777AA9F5-B2C1-3028-F023-BA88480AFF26}"/>
              </a:ext>
            </a:extLst>
          </p:cNvPr>
          <p:cNvGrpSpPr/>
          <p:nvPr/>
        </p:nvGrpSpPr>
        <p:grpSpPr>
          <a:xfrm>
            <a:off x="501731" y="2631659"/>
            <a:ext cx="2542092" cy="1762209"/>
            <a:chOff x="550283" y="2488475"/>
            <a:chExt cx="2542092" cy="1955502"/>
          </a:xfrm>
        </p:grpSpPr>
        <p:graphicFrame>
          <p:nvGraphicFramePr>
            <p:cNvPr id="2" name="グラフ 1">
              <a:extLst>
                <a:ext uri="{FF2B5EF4-FFF2-40B4-BE49-F238E27FC236}">
                  <a16:creationId xmlns:a16="http://schemas.microsoft.com/office/drawing/2014/main" id="{44772C76-59DD-6A69-705C-510063661121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806257420"/>
                </p:ext>
              </p:extLst>
            </p:nvPr>
          </p:nvGraphicFramePr>
          <p:xfrm>
            <a:off x="550283" y="2741613"/>
            <a:ext cx="2542092" cy="17023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30" name="グループ化 29">
              <a:extLst>
                <a:ext uri="{FF2B5EF4-FFF2-40B4-BE49-F238E27FC236}">
                  <a16:creationId xmlns:a16="http://schemas.microsoft.com/office/drawing/2014/main" id="{E706836A-9B43-1009-E25C-51E9BBA9D953}"/>
                </a:ext>
              </a:extLst>
            </p:cNvPr>
            <p:cNvGrpSpPr/>
            <p:nvPr/>
          </p:nvGrpSpPr>
          <p:grpSpPr>
            <a:xfrm>
              <a:off x="833599" y="2880209"/>
              <a:ext cx="1714500" cy="1222559"/>
              <a:chOff x="833599" y="2822575"/>
              <a:chExt cx="1714500" cy="1222559"/>
            </a:xfrm>
          </p:grpSpPr>
          <p:cxnSp>
            <p:nvCxnSpPr>
              <p:cNvPr id="20" name="直線コネクタ 19">
                <a:extLst>
                  <a:ext uri="{FF2B5EF4-FFF2-40B4-BE49-F238E27FC236}">
                    <a16:creationId xmlns:a16="http://schemas.microsoft.com/office/drawing/2014/main" id="{20C50210-CAE4-54E5-D86D-62DD60CF13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3599" y="2822575"/>
                <a:ext cx="0" cy="1222559"/>
              </a:xfrm>
              <a:prstGeom prst="line">
                <a:avLst/>
              </a:prstGeom>
              <a:ln w="317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線コネクタ 22">
                <a:extLst>
                  <a:ext uri="{FF2B5EF4-FFF2-40B4-BE49-F238E27FC236}">
                    <a16:creationId xmlns:a16="http://schemas.microsoft.com/office/drawing/2014/main" id="{E53EF309-AD76-B064-9B0D-C57E813BF7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2224" y="2822575"/>
                <a:ext cx="0" cy="1222559"/>
              </a:xfrm>
              <a:prstGeom prst="line">
                <a:avLst/>
              </a:prstGeom>
              <a:ln w="317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線コネクタ 24">
                <a:extLst>
                  <a:ext uri="{FF2B5EF4-FFF2-40B4-BE49-F238E27FC236}">
                    <a16:creationId xmlns:a16="http://schemas.microsoft.com/office/drawing/2014/main" id="{1EB25950-EE05-47AB-270C-C0909E6FB0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90849" y="2822575"/>
                <a:ext cx="0" cy="1222559"/>
              </a:xfrm>
              <a:prstGeom prst="line">
                <a:avLst/>
              </a:prstGeom>
              <a:ln w="317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線コネクタ 25">
                <a:extLst>
                  <a:ext uri="{FF2B5EF4-FFF2-40B4-BE49-F238E27FC236}">
                    <a16:creationId xmlns:a16="http://schemas.microsoft.com/office/drawing/2014/main" id="{C4A463DF-E5FE-E585-E425-754402442A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19474" y="2822575"/>
                <a:ext cx="0" cy="1222559"/>
              </a:xfrm>
              <a:prstGeom prst="line">
                <a:avLst/>
              </a:prstGeom>
              <a:ln w="317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線コネクタ 26">
                <a:extLst>
                  <a:ext uri="{FF2B5EF4-FFF2-40B4-BE49-F238E27FC236}">
                    <a16:creationId xmlns:a16="http://schemas.microsoft.com/office/drawing/2014/main" id="{83115787-70B8-7737-01B4-D7CFD31AE8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48099" y="2822575"/>
                <a:ext cx="0" cy="1222559"/>
              </a:xfrm>
              <a:prstGeom prst="line">
                <a:avLst/>
              </a:prstGeom>
              <a:ln w="317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グループ化 33">
              <a:extLst>
                <a:ext uri="{FF2B5EF4-FFF2-40B4-BE49-F238E27FC236}">
                  <a16:creationId xmlns:a16="http://schemas.microsoft.com/office/drawing/2014/main" id="{68757934-9463-C614-6710-46CE537EC35C}"/>
                </a:ext>
              </a:extLst>
            </p:cNvPr>
            <p:cNvGrpSpPr/>
            <p:nvPr/>
          </p:nvGrpSpPr>
          <p:grpSpPr>
            <a:xfrm>
              <a:off x="799936" y="4123854"/>
              <a:ext cx="1857167" cy="220182"/>
              <a:chOff x="799936" y="4119259"/>
              <a:chExt cx="1857167" cy="220182"/>
            </a:xfrm>
          </p:grpSpPr>
          <p:sp>
            <p:nvSpPr>
              <p:cNvPr id="3" name="AutoShape 4">
                <a:extLst>
                  <a:ext uri="{FF2B5EF4-FFF2-40B4-BE49-F238E27FC236}">
                    <a16:creationId xmlns:a16="http://schemas.microsoft.com/office/drawing/2014/main" id="{6989A986-2CA7-4AC7-E8F2-0487BC5F6BF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99936" y="4215350"/>
                <a:ext cx="250068" cy="124091"/>
              </a:xfrm>
              <a:prstGeom prst="rect">
                <a:avLst/>
              </a:prstGeom>
            </p:spPr>
            <p:txBody>
              <a:bodyPr wrap="none" lIns="0" tIns="0" rIns="0" bIns="0" anchor="t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91666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00" b="0" i="0" u="none" strike="noStrike" cap="none" spc="0">
                    <a:solidFill>
                      <a:srgbClr val="000000">
                        <a:alpha val="100000"/>
                      </a:srgbClr>
                    </a:solidFill>
                    <a:latin typeface="TikTok Sans Text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lnSpc>
                    <a:spcPct val="135000"/>
                  </a:lnSpc>
                  <a:buClr>
                    <a:schemeClr val="tx1"/>
                  </a:buClr>
                </a:pPr>
                <a:r>
                  <a:rPr lang="en-US" altLang="ja-JP" sz="600">
                    <a:solidFill>
                      <a:schemeClr val="tx1"/>
                    </a:solidFill>
                    <a:latin typeface="Noto Sans JP Medium" panose="020B0200000000000000" pitchFamily="34" charset="-128"/>
                    <a:ea typeface="Noto Sans JP Medium" panose="020B0200000000000000" pitchFamily="34" charset="-128"/>
                    <a:cs typeface="TikTok Sans Text"/>
                    <a:sym typeface="TikTok Sans Text"/>
                  </a:rPr>
                  <a:t>2025</a:t>
                </a:r>
                <a:r>
                  <a:rPr lang="ja-JP" altLang="en-US" sz="600">
                    <a:solidFill>
                      <a:schemeClr val="tx1"/>
                    </a:solidFill>
                    <a:latin typeface="Noto Sans JP Medium" panose="020B0200000000000000" pitchFamily="34" charset="-128"/>
                    <a:ea typeface="Noto Sans JP Medium" panose="020B0200000000000000" pitchFamily="34" charset="-128"/>
                    <a:cs typeface="TikTok Sans Text"/>
                    <a:sym typeface="TikTok Sans Text"/>
                  </a:rPr>
                  <a:t>年</a:t>
                </a:r>
              </a:p>
            </p:txBody>
          </p:sp>
          <p:sp>
            <p:nvSpPr>
              <p:cNvPr id="7" name="AutoShape 4">
                <a:extLst>
                  <a:ext uri="{FF2B5EF4-FFF2-40B4-BE49-F238E27FC236}">
                    <a16:creationId xmlns:a16="http://schemas.microsoft.com/office/drawing/2014/main" id="{D087D203-A505-1BC4-F551-6A843716FD1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03049" y="4119259"/>
                <a:ext cx="120226" cy="124091"/>
              </a:xfrm>
              <a:prstGeom prst="rect">
                <a:avLst/>
              </a:prstGeom>
            </p:spPr>
            <p:txBody>
              <a:bodyPr wrap="none" lIns="0" tIns="0" rIns="0" bIns="0" anchor="t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91666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00" b="0" i="0" u="none" strike="noStrike" cap="none" spc="0">
                    <a:solidFill>
                      <a:srgbClr val="000000">
                        <a:alpha val="100000"/>
                      </a:srgbClr>
                    </a:solidFill>
                    <a:latin typeface="TikTok Sans Text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lnSpc>
                    <a:spcPct val="135000"/>
                  </a:lnSpc>
                  <a:buClr>
                    <a:schemeClr val="tx1"/>
                  </a:buClr>
                </a:pPr>
                <a:r>
                  <a:rPr lang="en-US" altLang="ja-JP" sz="600">
                    <a:solidFill>
                      <a:schemeClr val="tx1"/>
                    </a:solidFill>
                    <a:latin typeface="Noto Sans JP Medium" panose="020B0200000000000000" pitchFamily="34" charset="-128"/>
                    <a:ea typeface="Noto Sans JP Medium" panose="020B0200000000000000" pitchFamily="34" charset="-128"/>
                    <a:cs typeface="TikTok Sans Text"/>
                    <a:sym typeface="TikTok Sans Text"/>
                  </a:rPr>
                  <a:t>7</a:t>
                </a:r>
                <a:r>
                  <a:rPr lang="ja-JP" altLang="en-US" sz="600">
                    <a:solidFill>
                      <a:schemeClr val="tx1"/>
                    </a:solidFill>
                    <a:latin typeface="Noto Sans JP Medium" panose="020B0200000000000000" pitchFamily="34" charset="-128"/>
                    <a:ea typeface="Noto Sans JP Medium" panose="020B0200000000000000" pitchFamily="34" charset="-128"/>
                    <a:cs typeface="TikTok Sans Text"/>
                    <a:sym typeface="TikTok Sans Text"/>
                  </a:rPr>
                  <a:t>月</a:t>
                </a:r>
              </a:p>
            </p:txBody>
          </p:sp>
          <p:sp>
            <p:nvSpPr>
              <p:cNvPr id="8" name="AutoShape 4">
                <a:extLst>
                  <a:ext uri="{FF2B5EF4-FFF2-40B4-BE49-F238E27FC236}">
                    <a16:creationId xmlns:a16="http://schemas.microsoft.com/office/drawing/2014/main" id="{8DE736AD-AC67-E811-525D-9C29C1C53AA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18472" y="4119259"/>
                <a:ext cx="120226" cy="124091"/>
              </a:xfrm>
              <a:prstGeom prst="rect">
                <a:avLst/>
              </a:prstGeom>
            </p:spPr>
            <p:txBody>
              <a:bodyPr wrap="none" lIns="0" tIns="0" rIns="0" bIns="0" anchor="t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91666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00" b="0" i="0" u="none" strike="noStrike" cap="none" spc="0">
                    <a:solidFill>
                      <a:srgbClr val="000000">
                        <a:alpha val="100000"/>
                      </a:srgbClr>
                    </a:solidFill>
                    <a:latin typeface="TikTok Sans Text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lnSpc>
                    <a:spcPct val="135000"/>
                  </a:lnSpc>
                  <a:buClr>
                    <a:schemeClr val="tx1"/>
                  </a:buClr>
                </a:pPr>
                <a:r>
                  <a:rPr lang="en-US" altLang="ja-JP" sz="600">
                    <a:solidFill>
                      <a:schemeClr val="tx1"/>
                    </a:solidFill>
                    <a:latin typeface="Noto Sans JP Medium" panose="020B0200000000000000" pitchFamily="34" charset="-128"/>
                    <a:ea typeface="Noto Sans JP Medium" panose="020B0200000000000000" pitchFamily="34" charset="-128"/>
                    <a:cs typeface="TikTok Sans Text"/>
                    <a:sym typeface="TikTok Sans Text"/>
                  </a:rPr>
                  <a:t>8</a:t>
                </a:r>
                <a:r>
                  <a:rPr lang="ja-JP" altLang="en-US" sz="600">
                    <a:solidFill>
                      <a:schemeClr val="tx1"/>
                    </a:solidFill>
                    <a:latin typeface="Noto Sans JP Medium" panose="020B0200000000000000" pitchFamily="34" charset="-128"/>
                    <a:ea typeface="Noto Sans JP Medium" panose="020B0200000000000000" pitchFamily="34" charset="-128"/>
                    <a:cs typeface="TikTok Sans Text"/>
                    <a:sym typeface="TikTok Sans Text"/>
                  </a:rPr>
                  <a:t>月</a:t>
                </a:r>
              </a:p>
            </p:txBody>
          </p:sp>
          <p:sp>
            <p:nvSpPr>
              <p:cNvPr id="13" name="AutoShape 4">
                <a:extLst>
                  <a:ext uri="{FF2B5EF4-FFF2-40B4-BE49-F238E27FC236}">
                    <a16:creationId xmlns:a16="http://schemas.microsoft.com/office/drawing/2014/main" id="{0387BEE8-8719-987D-22EA-81013ECC409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33895" y="4119259"/>
                <a:ext cx="120226" cy="124091"/>
              </a:xfrm>
              <a:prstGeom prst="rect">
                <a:avLst/>
              </a:prstGeom>
            </p:spPr>
            <p:txBody>
              <a:bodyPr wrap="none" lIns="0" tIns="0" rIns="0" bIns="0" anchor="t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91666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00" b="0" i="0" u="none" strike="noStrike" cap="none" spc="0">
                    <a:solidFill>
                      <a:srgbClr val="000000">
                        <a:alpha val="100000"/>
                      </a:srgbClr>
                    </a:solidFill>
                    <a:latin typeface="TikTok Sans Text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lnSpc>
                    <a:spcPct val="135000"/>
                  </a:lnSpc>
                  <a:buClr>
                    <a:schemeClr val="tx1"/>
                  </a:buClr>
                </a:pPr>
                <a:r>
                  <a:rPr lang="en-US" altLang="ja-JP" sz="600">
                    <a:solidFill>
                      <a:schemeClr val="tx1"/>
                    </a:solidFill>
                    <a:latin typeface="Noto Sans JP Medium" panose="020B0200000000000000" pitchFamily="34" charset="-128"/>
                    <a:ea typeface="Noto Sans JP Medium" panose="020B0200000000000000" pitchFamily="34" charset="-128"/>
                    <a:cs typeface="TikTok Sans Text"/>
                    <a:sym typeface="TikTok Sans Text"/>
                  </a:rPr>
                  <a:t>9</a:t>
                </a:r>
                <a:r>
                  <a:rPr lang="ja-JP" altLang="en-US" sz="600">
                    <a:solidFill>
                      <a:schemeClr val="tx1"/>
                    </a:solidFill>
                    <a:latin typeface="Noto Sans JP Medium" panose="020B0200000000000000" pitchFamily="34" charset="-128"/>
                    <a:ea typeface="Noto Sans JP Medium" panose="020B0200000000000000" pitchFamily="34" charset="-128"/>
                    <a:cs typeface="TikTok Sans Text"/>
                    <a:sym typeface="TikTok Sans Text"/>
                  </a:rPr>
                  <a:t>月</a:t>
                </a:r>
              </a:p>
            </p:txBody>
          </p:sp>
          <p:sp>
            <p:nvSpPr>
              <p:cNvPr id="15" name="AutoShape 4">
                <a:extLst>
                  <a:ext uri="{FF2B5EF4-FFF2-40B4-BE49-F238E27FC236}">
                    <a16:creationId xmlns:a16="http://schemas.microsoft.com/office/drawing/2014/main" id="{AE55777F-8854-1ED7-321B-586EC4A442D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49318" y="4119259"/>
                <a:ext cx="163506" cy="124091"/>
              </a:xfrm>
              <a:prstGeom prst="rect">
                <a:avLst/>
              </a:prstGeom>
            </p:spPr>
            <p:txBody>
              <a:bodyPr wrap="none" lIns="0" tIns="0" rIns="0" bIns="0" anchor="t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91666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00" b="0" i="0" u="none" strike="noStrike" cap="none" spc="0">
                    <a:solidFill>
                      <a:srgbClr val="000000">
                        <a:alpha val="100000"/>
                      </a:srgbClr>
                    </a:solidFill>
                    <a:latin typeface="TikTok Sans Text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lnSpc>
                    <a:spcPct val="135000"/>
                  </a:lnSpc>
                  <a:buClr>
                    <a:schemeClr val="tx1"/>
                  </a:buClr>
                </a:pPr>
                <a:r>
                  <a:rPr lang="en-US" altLang="ja-JP" sz="600">
                    <a:solidFill>
                      <a:schemeClr val="tx1"/>
                    </a:solidFill>
                    <a:latin typeface="Noto Sans JP Medium" panose="020B0200000000000000" pitchFamily="34" charset="-128"/>
                    <a:ea typeface="Noto Sans JP Medium" panose="020B0200000000000000" pitchFamily="34" charset="-128"/>
                    <a:cs typeface="TikTok Sans Text"/>
                    <a:sym typeface="TikTok Sans Text"/>
                  </a:rPr>
                  <a:t>10</a:t>
                </a:r>
                <a:r>
                  <a:rPr lang="ja-JP" altLang="en-US" sz="600">
                    <a:solidFill>
                      <a:schemeClr val="tx1"/>
                    </a:solidFill>
                    <a:latin typeface="Noto Sans JP Medium" panose="020B0200000000000000" pitchFamily="34" charset="-128"/>
                    <a:ea typeface="Noto Sans JP Medium" panose="020B0200000000000000" pitchFamily="34" charset="-128"/>
                    <a:cs typeface="TikTok Sans Text"/>
                    <a:sym typeface="TikTok Sans Text"/>
                  </a:rPr>
                  <a:t>月</a:t>
                </a:r>
              </a:p>
            </p:txBody>
          </p:sp>
          <p:sp>
            <p:nvSpPr>
              <p:cNvPr id="16" name="AutoShape 4">
                <a:extLst>
                  <a:ext uri="{FF2B5EF4-FFF2-40B4-BE49-F238E27FC236}">
                    <a16:creationId xmlns:a16="http://schemas.microsoft.com/office/drawing/2014/main" id="{298C761D-0B16-EFCF-2796-1D43640CF75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93597" y="4119259"/>
                <a:ext cx="163506" cy="124091"/>
              </a:xfrm>
              <a:prstGeom prst="rect">
                <a:avLst/>
              </a:prstGeom>
            </p:spPr>
            <p:txBody>
              <a:bodyPr wrap="none" lIns="0" tIns="0" rIns="0" bIns="0" anchor="t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91666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00" b="0" i="0" u="none" strike="noStrike" cap="none" spc="0">
                    <a:solidFill>
                      <a:srgbClr val="000000">
                        <a:alpha val="100000"/>
                      </a:srgbClr>
                    </a:solidFill>
                    <a:latin typeface="TikTok Sans Text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lnSpc>
                    <a:spcPct val="135000"/>
                  </a:lnSpc>
                  <a:buClr>
                    <a:schemeClr val="tx1"/>
                  </a:buClr>
                </a:pPr>
                <a:r>
                  <a:rPr lang="en-US" altLang="ja-JP" sz="600">
                    <a:solidFill>
                      <a:schemeClr val="tx1"/>
                    </a:solidFill>
                    <a:latin typeface="Noto Sans JP Medium" panose="020B0200000000000000" pitchFamily="34" charset="-128"/>
                    <a:ea typeface="Noto Sans JP Medium" panose="020B0200000000000000" pitchFamily="34" charset="-128"/>
                    <a:cs typeface="TikTok Sans Text"/>
                    <a:sym typeface="TikTok Sans Text"/>
                  </a:rPr>
                  <a:t>11</a:t>
                </a:r>
                <a:r>
                  <a:rPr lang="ja-JP" altLang="en-US" sz="600">
                    <a:solidFill>
                      <a:schemeClr val="tx1"/>
                    </a:solidFill>
                    <a:latin typeface="Noto Sans JP Medium" panose="020B0200000000000000" pitchFamily="34" charset="-128"/>
                    <a:ea typeface="Noto Sans JP Medium" panose="020B0200000000000000" pitchFamily="34" charset="-128"/>
                    <a:cs typeface="TikTok Sans Text"/>
                    <a:sym typeface="TikTok Sans Text"/>
                  </a:rPr>
                  <a:t>月</a:t>
                </a:r>
              </a:p>
            </p:txBody>
          </p:sp>
        </p:grpSp>
        <p:sp>
          <p:nvSpPr>
            <p:cNvPr id="37" name="AutoShape 5">
              <a:extLst>
                <a:ext uri="{FF2B5EF4-FFF2-40B4-BE49-F238E27FC236}">
                  <a16:creationId xmlns:a16="http://schemas.microsoft.com/office/drawing/2014/main" id="{83F25F4A-E103-9055-7BA0-441B8A51B423}"/>
                </a:ext>
              </a:extLst>
            </p:cNvPr>
            <p:cNvSpPr txBox="1">
              <a:spLocks/>
            </p:cNvSpPr>
            <p:nvPr/>
          </p:nvSpPr>
          <p:spPr>
            <a:xfrm>
              <a:off x="1118421" y="2488475"/>
              <a:ext cx="1356140" cy="285182"/>
            </a:xfrm>
            <a:prstGeom prst="rect">
              <a:avLst/>
            </a:prstGeom>
          </p:spPr>
          <p:txBody>
            <a:bodyPr wrap="non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7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3400" b="1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Display Black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lnSpc>
                  <a:spcPct val="124000"/>
                </a:lnSpc>
                <a:buClr>
                  <a:schemeClr val="accent1"/>
                </a:buClr>
              </a:pPr>
              <a:r>
                <a:rPr lang="ja-JP" altLang="en-US" sz="800">
                  <a:solidFill>
                    <a:schemeClr val="tx1"/>
                  </a:solidFill>
                  <a:latin typeface="Noto Sans JP ExtraBold" panose="020B0200000000000000" pitchFamily="34" charset="-128"/>
                  <a:ea typeface="Noto Sans JP ExtraBold" panose="020B0200000000000000" pitchFamily="34" charset="-128"/>
                </a:rPr>
                <a:t>有効出店数</a:t>
              </a:r>
              <a:endParaRPr lang="en-US" altLang="ja-JP" sz="8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endParaRPr>
            </a:p>
            <a:p>
              <a:pPr algn="ctr">
                <a:lnSpc>
                  <a:spcPct val="124000"/>
                </a:lnSpc>
                <a:buClr>
                  <a:schemeClr val="accent1"/>
                </a:buClr>
              </a:pPr>
              <a:r>
                <a:rPr lang="ja-JP" altLang="en-US" sz="600">
                  <a:solidFill>
                    <a:schemeClr val="tx1"/>
                  </a:solidFill>
                  <a:latin typeface="Noto Sans JP ExtraBold" panose="020B0200000000000000" pitchFamily="34" charset="-128"/>
                  <a:ea typeface="Noto Sans JP ExtraBold" panose="020B0200000000000000" pitchFamily="34" charset="-128"/>
                </a:rPr>
                <a:t>（データ集計期間</a:t>
              </a:r>
              <a:r>
                <a:rPr lang="en-US" altLang="ja-JP" sz="600">
                  <a:solidFill>
                    <a:schemeClr val="tx1"/>
                  </a:solidFill>
                  <a:latin typeface="Noto Sans JP ExtraBold" panose="020B0200000000000000" pitchFamily="34" charset="-128"/>
                  <a:ea typeface="Noto Sans JP ExtraBold" panose="020B0200000000000000" pitchFamily="34" charset="-128"/>
                </a:rPr>
                <a:t>7</a:t>
              </a:r>
              <a:r>
                <a:rPr lang="ja-JP" altLang="en-US" sz="600">
                  <a:solidFill>
                    <a:schemeClr val="tx1"/>
                  </a:solidFill>
                  <a:latin typeface="Noto Sans JP ExtraBold" panose="020B0200000000000000" pitchFamily="34" charset="-128"/>
                  <a:ea typeface="Noto Sans JP ExtraBold" panose="020B0200000000000000" pitchFamily="34" charset="-128"/>
                </a:rPr>
                <a:t>月</a:t>
              </a:r>
              <a:r>
                <a:rPr lang="en-US" altLang="ja-JP" sz="600">
                  <a:solidFill>
                    <a:schemeClr val="tx1"/>
                  </a:solidFill>
                  <a:latin typeface="Noto Sans JP ExtraBold" panose="020B0200000000000000" pitchFamily="34" charset="-128"/>
                  <a:ea typeface="Noto Sans JP ExtraBold" panose="020B0200000000000000" pitchFamily="34" charset="-128"/>
                </a:rPr>
                <a:t>1</a:t>
              </a:r>
              <a:r>
                <a:rPr lang="ja-JP" altLang="en-US" sz="600">
                  <a:solidFill>
                    <a:schemeClr val="tx1"/>
                  </a:solidFill>
                  <a:latin typeface="Noto Sans JP ExtraBold" panose="020B0200000000000000" pitchFamily="34" charset="-128"/>
                  <a:ea typeface="Noto Sans JP ExtraBold" panose="020B0200000000000000" pitchFamily="34" charset="-128"/>
                </a:rPr>
                <a:t>日～</a:t>
              </a:r>
              <a:r>
                <a:rPr lang="en-US" altLang="ja-JP" sz="600">
                  <a:solidFill>
                    <a:schemeClr val="tx1"/>
                  </a:solidFill>
                  <a:latin typeface="Noto Sans JP ExtraBold" panose="020B0200000000000000" pitchFamily="34" charset="-128"/>
                  <a:ea typeface="Noto Sans JP ExtraBold" panose="020B0200000000000000" pitchFamily="34" charset="-128"/>
                </a:rPr>
                <a:t>11</a:t>
              </a:r>
              <a:r>
                <a:rPr lang="ja-JP" altLang="en-US" sz="600">
                  <a:solidFill>
                    <a:schemeClr val="tx1"/>
                  </a:solidFill>
                  <a:latin typeface="Noto Sans JP ExtraBold" panose="020B0200000000000000" pitchFamily="34" charset="-128"/>
                  <a:ea typeface="Noto Sans JP ExtraBold" panose="020B0200000000000000" pitchFamily="34" charset="-128"/>
                </a:rPr>
                <a:t>月</a:t>
              </a:r>
              <a:r>
                <a:rPr lang="en-US" altLang="ja-JP" sz="600">
                  <a:solidFill>
                    <a:schemeClr val="tx1"/>
                  </a:solidFill>
                  <a:latin typeface="Noto Sans JP ExtraBold" panose="020B0200000000000000" pitchFamily="34" charset="-128"/>
                  <a:ea typeface="Noto Sans JP ExtraBold" panose="020B0200000000000000" pitchFamily="34" charset="-128"/>
                </a:rPr>
                <a:t>29</a:t>
              </a:r>
              <a:r>
                <a:rPr lang="ja-JP" altLang="en-US" sz="600">
                  <a:solidFill>
                    <a:schemeClr val="tx1"/>
                  </a:solidFill>
                  <a:latin typeface="Noto Sans JP ExtraBold" panose="020B0200000000000000" pitchFamily="34" charset="-128"/>
                  <a:ea typeface="Noto Sans JP ExtraBold" panose="020B0200000000000000" pitchFamily="34" charset="-128"/>
                </a:rPr>
                <a:t>日）</a:t>
              </a:r>
              <a:endParaRPr lang="ja-JP" altLang="en-US" sz="20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endParaRPr>
            </a:p>
          </p:txBody>
        </p:sp>
      </p:grpSp>
      <p:sp>
        <p:nvSpPr>
          <p:cNvPr id="47" name="角丸四角形 46">
            <a:extLst>
              <a:ext uri="{FF2B5EF4-FFF2-40B4-BE49-F238E27FC236}">
                <a16:creationId xmlns:a16="http://schemas.microsoft.com/office/drawing/2014/main" id="{83DB03AE-2863-D03A-7E1F-4E8A49C72AEA}"/>
              </a:ext>
            </a:extLst>
          </p:cNvPr>
          <p:cNvSpPr/>
          <p:nvPr/>
        </p:nvSpPr>
        <p:spPr>
          <a:xfrm rot="5400000">
            <a:off x="1352450" y="761078"/>
            <a:ext cx="888078" cy="2542091"/>
          </a:xfrm>
          <a:prstGeom prst="roundRect">
            <a:avLst>
              <a:gd name="adj" fmla="val 15717"/>
            </a:avLst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角丸四角形 47">
            <a:extLst>
              <a:ext uri="{FF2B5EF4-FFF2-40B4-BE49-F238E27FC236}">
                <a16:creationId xmlns:a16="http://schemas.microsoft.com/office/drawing/2014/main" id="{1564D5C1-9329-CF77-074C-2CDE72EE20A8}"/>
              </a:ext>
            </a:extLst>
          </p:cNvPr>
          <p:cNvSpPr/>
          <p:nvPr/>
        </p:nvSpPr>
        <p:spPr>
          <a:xfrm rot="5400000">
            <a:off x="4120702" y="761078"/>
            <a:ext cx="888078" cy="2542091"/>
          </a:xfrm>
          <a:prstGeom prst="roundRect">
            <a:avLst>
              <a:gd name="adj" fmla="val 15717"/>
            </a:avLst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角丸四角形 49">
            <a:extLst>
              <a:ext uri="{FF2B5EF4-FFF2-40B4-BE49-F238E27FC236}">
                <a16:creationId xmlns:a16="http://schemas.microsoft.com/office/drawing/2014/main" id="{7DB10E07-8214-A631-CE2D-99478BAF1563}"/>
              </a:ext>
            </a:extLst>
          </p:cNvPr>
          <p:cNvSpPr/>
          <p:nvPr/>
        </p:nvSpPr>
        <p:spPr>
          <a:xfrm rot="5400000">
            <a:off x="6901480" y="761078"/>
            <a:ext cx="888078" cy="2542091"/>
          </a:xfrm>
          <a:prstGeom prst="roundRect">
            <a:avLst>
              <a:gd name="adj" fmla="val 15717"/>
            </a:avLst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AutoShape 5">
            <a:extLst>
              <a:ext uri="{FF2B5EF4-FFF2-40B4-BE49-F238E27FC236}">
                <a16:creationId xmlns:a16="http://schemas.microsoft.com/office/drawing/2014/main" id="{6521E375-942D-0907-0DC2-E5B56044391A}"/>
              </a:ext>
            </a:extLst>
          </p:cNvPr>
          <p:cNvSpPr txBox="1">
            <a:spLocks/>
          </p:cNvSpPr>
          <p:nvPr/>
        </p:nvSpPr>
        <p:spPr>
          <a:xfrm>
            <a:off x="669029" y="1944781"/>
            <a:ext cx="192360" cy="187487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</a:pPr>
            <a:r>
              <a:rPr lang="en-US" altLang="ja-JP" sz="1600">
                <a:solidFill>
                  <a:schemeClr val="accent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1.</a:t>
            </a:r>
            <a:endParaRPr lang="ja-JP" altLang="en-US" sz="1600">
              <a:latin typeface="Noto Sans JP ExtraBold" panose="020B0200000000000000" pitchFamily="34" charset="-128"/>
              <a:ea typeface="Noto Sans JP ExtraBold" panose="020B0200000000000000" pitchFamily="34" charset="-128"/>
            </a:endParaRPr>
          </a:p>
        </p:txBody>
      </p:sp>
      <p:sp>
        <p:nvSpPr>
          <p:cNvPr id="52" name="AutoShape 5">
            <a:extLst>
              <a:ext uri="{FF2B5EF4-FFF2-40B4-BE49-F238E27FC236}">
                <a16:creationId xmlns:a16="http://schemas.microsoft.com/office/drawing/2014/main" id="{1ADD8BB9-DE47-F0B9-6338-28F36061CF50}"/>
              </a:ext>
            </a:extLst>
          </p:cNvPr>
          <p:cNvSpPr txBox="1">
            <a:spLocks/>
          </p:cNvSpPr>
          <p:nvPr/>
        </p:nvSpPr>
        <p:spPr>
          <a:xfrm>
            <a:off x="3424755" y="1944781"/>
            <a:ext cx="192360" cy="187487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</a:pPr>
            <a:r>
              <a:rPr lang="en-US" altLang="ja-JP" sz="1600">
                <a:solidFill>
                  <a:schemeClr val="accent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2.</a:t>
            </a:r>
            <a:endParaRPr lang="ja-JP" altLang="en-US" sz="1600">
              <a:latin typeface="Noto Sans JP ExtraBold" panose="020B0200000000000000" pitchFamily="34" charset="-128"/>
              <a:ea typeface="Noto Sans JP ExtraBold" panose="020B0200000000000000" pitchFamily="34" charset="-128"/>
            </a:endParaRPr>
          </a:p>
        </p:txBody>
      </p:sp>
      <p:sp>
        <p:nvSpPr>
          <p:cNvPr id="53" name="AutoShape 5">
            <a:extLst>
              <a:ext uri="{FF2B5EF4-FFF2-40B4-BE49-F238E27FC236}">
                <a16:creationId xmlns:a16="http://schemas.microsoft.com/office/drawing/2014/main" id="{8F69084B-71CD-D1F9-DAF7-DE235955DF45}"/>
              </a:ext>
            </a:extLst>
          </p:cNvPr>
          <p:cNvSpPr txBox="1">
            <a:spLocks/>
          </p:cNvSpPr>
          <p:nvPr/>
        </p:nvSpPr>
        <p:spPr>
          <a:xfrm>
            <a:off x="6211796" y="1944781"/>
            <a:ext cx="192360" cy="187487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</a:pPr>
            <a:r>
              <a:rPr lang="en-US" altLang="ja-JP" sz="1600">
                <a:solidFill>
                  <a:schemeClr val="accent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3.</a:t>
            </a:r>
            <a:endParaRPr lang="ja-JP" altLang="en-US" sz="1600">
              <a:latin typeface="Noto Sans JP ExtraBold" panose="020B0200000000000000" pitchFamily="34" charset="-128"/>
              <a:ea typeface="Noto Sans JP ExtraBold" panose="020B0200000000000000" pitchFamily="34" charset="-128"/>
            </a:endParaRPr>
          </a:p>
        </p:txBody>
      </p:sp>
      <p:graphicFrame>
        <p:nvGraphicFramePr>
          <p:cNvPr id="54" name="グラフ 53">
            <a:extLst>
              <a:ext uri="{FF2B5EF4-FFF2-40B4-BE49-F238E27FC236}">
                <a16:creationId xmlns:a16="http://schemas.microsoft.com/office/drawing/2014/main" id="{C1360572-8B9F-AADE-5667-96C4A88EE72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5916804"/>
              </p:ext>
            </p:extLst>
          </p:nvPr>
        </p:nvGraphicFramePr>
        <p:xfrm>
          <a:off x="6092919" y="2735818"/>
          <a:ext cx="2425606" cy="1477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5" name="AutoShape 5">
            <a:extLst>
              <a:ext uri="{FF2B5EF4-FFF2-40B4-BE49-F238E27FC236}">
                <a16:creationId xmlns:a16="http://schemas.microsoft.com/office/drawing/2014/main" id="{D98AAA7E-29A2-08FE-101F-CFA11C01E9EE}"/>
              </a:ext>
            </a:extLst>
          </p:cNvPr>
          <p:cNvSpPr txBox="1">
            <a:spLocks/>
          </p:cNvSpPr>
          <p:nvPr/>
        </p:nvSpPr>
        <p:spPr>
          <a:xfrm>
            <a:off x="6669439" y="2566899"/>
            <a:ext cx="1356140" cy="256993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4000"/>
              </a:lnSpc>
              <a:buClr>
                <a:schemeClr val="accent1"/>
              </a:buClr>
            </a:pPr>
            <a:r>
              <a:rPr lang="ja-JP" altLang="en-US" sz="800" dirty="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販売形式別</a:t>
            </a:r>
            <a:r>
              <a:rPr lang="en-US" altLang="ja-JP" sz="800" dirty="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GMV</a:t>
            </a:r>
            <a:r>
              <a:rPr lang="ja-JP" altLang="en-US" sz="800" dirty="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比率</a:t>
            </a:r>
            <a:endParaRPr lang="en-US" altLang="ja-JP" sz="800" dirty="0">
              <a:solidFill>
                <a:schemeClr val="tx1"/>
              </a:solidFill>
              <a:latin typeface="Noto Sans JP ExtraBold" panose="020B0200000000000000" pitchFamily="34" charset="-128"/>
              <a:ea typeface="Noto Sans JP ExtraBold" panose="020B0200000000000000" pitchFamily="34" charset="-128"/>
            </a:endParaRPr>
          </a:p>
          <a:p>
            <a:pPr algn="ctr">
              <a:lnSpc>
                <a:spcPct val="124000"/>
              </a:lnSpc>
              <a:buClr>
                <a:schemeClr val="accent1"/>
              </a:buClr>
            </a:pPr>
            <a:r>
              <a:rPr lang="ja-JP" altLang="en-US" sz="600" dirty="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（データ集計期間</a:t>
            </a:r>
            <a:r>
              <a:rPr lang="en-US" altLang="ja-JP" sz="600" dirty="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7</a:t>
            </a:r>
            <a:r>
              <a:rPr lang="ja-JP" altLang="en-US" sz="600" dirty="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月</a:t>
            </a:r>
            <a:r>
              <a:rPr lang="en-US" altLang="ja-JP" sz="600" dirty="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1</a:t>
            </a:r>
            <a:r>
              <a:rPr lang="ja-JP" altLang="en-US" sz="600" dirty="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日～</a:t>
            </a:r>
            <a:r>
              <a:rPr lang="en-US" altLang="ja-JP" sz="600" dirty="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11</a:t>
            </a:r>
            <a:r>
              <a:rPr lang="ja-JP" altLang="en-US" sz="600" dirty="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月</a:t>
            </a:r>
            <a:r>
              <a:rPr lang="en-US" altLang="ja-JP" sz="600" dirty="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30</a:t>
            </a:r>
            <a:r>
              <a:rPr lang="ja-JP" altLang="en-US" sz="600" dirty="0">
                <a:solidFill>
                  <a:schemeClr val="tx1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日）</a:t>
            </a:r>
            <a:endParaRPr lang="ja-JP" altLang="en-US" sz="200" dirty="0">
              <a:solidFill>
                <a:schemeClr val="tx1"/>
              </a:solidFill>
              <a:latin typeface="Noto Sans JP ExtraBold" panose="020B0200000000000000" pitchFamily="34" charset="-128"/>
              <a:ea typeface="Noto Sans JP ExtraBold" panose="020B0200000000000000" pitchFamily="34" charset="-128"/>
            </a:endParaRPr>
          </a:p>
        </p:txBody>
      </p: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B1F59B90-FBFF-4767-DCFA-554352839702}"/>
              </a:ext>
            </a:extLst>
          </p:cNvPr>
          <p:cNvGrpSpPr/>
          <p:nvPr/>
        </p:nvGrpSpPr>
        <p:grpSpPr>
          <a:xfrm>
            <a:off x="8299644" y="3298229"/>
            <a:ext cx="272950" cy="581988"/>
            <a:chOff x="8274679" y="3379221"/>
            <a:chExt cx="272950" cy="549402"/>
          </a:xfrm>
        </p:grpSpPr>
        <p:sp>
          <p:nvSpPr>
            <p:cNvPr id="59" name="右大かっこ 58">
              <a:extLst>
                <a:ext uri="{FF2B5EF4-FFF2-40B4-BE49-F238E27FC236}">
                  <a16:creationId xmlns:a16="http://schemas.microsoft.com/office/drawing/2014/main" id="{6B710D9D-D068-5D2E-3A0F-E210B3836CEE}"/>
                </a:ext>
              </a:extLst>
            </p:cNvPr>
            <p:cNvSpPr/>
            <p:nvPr/>
          </p:nvSpPr>
          <p:spPr>
            <a:xfrm>
              <a:off x="8317282" y="3379221"/>
              <a:ext cx="45719" cy="549402"/>
            </a:xfrm>
            <a:prstGeom prst="rightBracket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6" name="角丸四角形 55">
              <a:extLst>
                <a:ext uri="{FF2B5EF4-FFF2-40B4-BE49-F238E27FC236}">
                  <a16:creationId xmlns:a16="http://schemas.microsoft.com/office/drawing/2014/main" id="{F2C9FA54-1C93-7242-FE43-21AD1AE24B0A}"/>
                </a:ext>
              </a:extLst>
            </p:cNvPr>
            <p:cNvSpPr/>
            <p:nvPr/>
          </p:nvSpPr>
          <p:spPr>
            <a:xfrm>
              <a:off x="8274679" y="3565881"/>
              <a:ext cx="272950" cy="142996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8000" tIns="0" rIns="18000" bIns="0" rtlCol="0" anchor="ctr">
              <a:spAutoFit/>
            </a:bodyPr>
            <a:lstStyle/>
            <a:p>
              <a:pPr algn="ctr"/>
              <a:r>
                <a:rPr kumimoji="1" lang="en-US" altLang="ja-JP" sz="700" b="1">
                  <a:solidFill>
                    <a:schemeClr val="tx1"/>
                  </a:solidFill>
                  <a:latin typeface="Noto Sans JP" panose="020B0200000000000000" pitchFamily="34" charset="-128"/>
                  <a:ea typeface="Noto Sans JP" panose="020B0200000000000000" pitchFamily="34" charset="-128"/>
                </a:rPr>
                <a:t>70%</a:t>
              </a:r>
              <a:endParaRPr lang="ja-JP" altLang="en-US" sz="70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endParaRPr>
            </a:p>
          </p:txBody>
        </p:sp>
      </p:grpSp>
      <p:sp>
        <p:nvSpPr>
          <p:cNvPr id="12" name="AutoShape 4">
            <a:extLst>
              <a:ext uri="{FF2B5EF4-FFF2-40B4-BE49-F238E27FC236}">
                <a16:creationId xmlns:a16="http://schemas.microsoft.com/office/drawing/2014/main" id="{1F88535B-28A2-AA7E-7BCA-AD05133F8460}"/>
              </a:ext>
            </a:extLst>
          </p:cNvPr>
          <p:cNvSpPr txBox="1">
            <a:spLocks/>
          </p:cNvSpPr>
          <p:nvPr/>
        </p:nvSpPr>
        <p:spPr>
          <a:xfrm>
            <a:off x="4550194" y="3582603"/>
            <a:ext cx="791884" cy="447367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35000"/>
              </a:lnSpc>
              <a:buClr>
                <a:schemeClr val="tx1"/>
              </a:buClr>
            </a:pPr>
            <a:r>
              <a:rPr lang="ja-JP" altLang="en-US" sz="2400" b="1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万人</a:t>
            </a:r>
            <a:r>
              <a:rPr lang="en-US" altLang="ja-JP" sz="2400" b="1">
                <a:solidFill>
                  <a:schemeClr val="accent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+</a:t>
            </a:r>
          </a:p>
        </p:txBody>
      </p:sp>
      <p:grpSp>
        <p:nvGrpSpPr>
          <p:cNvPr id="43" name="グループ化 42">
            <a:extLst>
              <a:ext uri="{FF2B5EF4-FFF2-40B4-BE49-F238E27FC236}">
                <a16:creationId xmlns:a16="http://schemas.microsoft.com/office/drawing/2014/main" id="{CF54785A-B521-12ED-8118-33F9AC110882}"/>
              </a:ext>
            </a:extLst>
          </p:cNvPr>
          <p:cNvGrpSpPr/>
          <p:nvPr/>
        </p:nvGrpSpPr>
        <p:grpSpPr>
          <a:xfrm>
            <a:off x="6475614" y="4174863"/>
            <a:ext cx="1711534" cy="194919"/>
            <a:chOff x="6483530" y="4420465"/>
            <a:chExt cx="1711534" cy="194919"/>
          </a:xfrm>
        </p:grpSpPr>
        <p:cxnSp>
          <p:nvCxnSpPr>
            <p:cNvPr id="17" name="直線コネクタ 16">
              <a:extLst>
                <a:ext uri="{FF2B5EF4-FFF2-40B4-BE49-F238E27FC236}">
                  <a16:creationId xmlns:a16="http://schemas.microsoft.com/office/drawing/2014/main" id="{825963EA-6766-D7D6-0E9F-EEE22F0C1A33}"/>
                </a:ext>
              </a:extLst>
            </p:cNvPr>
            <p:cNvCxnSpPr>
              <a:cxnSpLocks/>
            </p:cNvCxnSpPr>
            <p:nvPr/>
          </p:nvCxnSpPr>
          <p:spPr>
            <a:xfrm>
              <a:off x="6483530" y="4574848"/>
              <a:ext cx="174445" cy="0"/>
            </a:xfrm>
            <a:prstGeom prst="line">
              <a:avLst/>
            </a:prstGeom>
            <a:ln w="349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コネクタ 27">
              <a:extLst>
                <a:ext uri="{FF2B5EF4-FFF2-40B4-BE49-F238E27FC236}">
                  <a16:creationId xmlns:a16="http://schemas.microsoft.com/office/drawing/2014/main" id="{24AF94B5-8914-F1FB-F773-DAAACD224A5E}"/>
                </a:ext>
              </a:extLst>
            </p:cNvPr>
            <p:cNvCxnSpPr>
              <a:cxnSpLocks/>
            </p:cNvCxnSpPr>
            <p:nvPr/>
          </p:nvCxnSpPr>
          <p:spPr>
            <a:xfrm>
              <a:off x="6483530" y="4473248"/>
              <a:ext cx="174445" cy="0"/>
            </a:xfrm>
            <a:prstGeom prst="line">
              <a:avLst/>
            </a:prstGeom>
            <a:ln w="34925">
              <a:solidFill>
                <a:srgbClr val="EDD4B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>
              <a:extLst>
                <a:ext uri="{FF2B5EF4-FFF2-40B4-BE49-F238E27FC236}">
                  <a16:creationId xmlns:a16="http://schemas.microsoft.com/office/drawing/2014/main" id="{286D3A2D-7A86-BF54-E64E-01B28B501AF2}"/>
                </a:ext>
              </a:extLst>
            </p:cNvPr>
            <p:cNvCxnSpPr>
              <a:cxnSpLocks/>
            </p:cNvCxnSpPr>
            <p:nvPr/>
          </p:nvCxnSpPr>
          <p:spPr>
            <a:xfrm>
              <a:off x="7437932" y="4574848"/>
              <a:ext cx="174445" cy="0"/>
            </a:xfrm>
            <a:prstGeom prst="line">
              <a:avLst/>
            </a:prstGeom>
            <a:ln w="12700" cap="rnd">
              <a:solidFill>
                <a:schemeClr val="accent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コネクタ 30">
              <a:extLst>
                <a:ext uri="{FF2B5EF4-FFF2-40B4-BE49-F238E27FC236}">
                  <a16:creationId xmlns:a16="http://schemas.microsoft.com/office/drawing/2014/main" id="{CE169B69-28C6-F397-3B00-A1156BF321F6}"/>
                </a:ext>
              </a:extLst>
            </p:cNvPr>
            <p:cNvCxnSpPr>
              <a:cxnSpLocks/>
            </p:cNvCxnSpPr>
            <p:nvPr/>
          </p:nvCxnSpPr>
          <p:spPr>
            <a:xfrm>
              <a:off x="7437932" y="4473248"/>
              <a:ext cx="174445" cy="0"/>
            </a:xfrm>
            <a:prstGeom prst="line">
              <a:avLst/>
            </a:prstGeom>
            <a:ln w="3492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AutoShape 5">
              <a:extLst>
                <a:ext uri="{FF2B5EF4-FFF2-40B4-BE49-F238E27FC236}">
                  <a16:creationId xmlns:a16="http://schemas.microsoft.com/office/drawing/2014/main" id="{112F836C-9511-6B00-8D95-4DDD62F95300}"/>
                </a:ext>
              </a:extLst>
            </p:cNvPr>
            <p:cNvSpPr txBox="1">
              <a:spLocks/>
            </p:cNvSpPr>
            <p:nvPr/>
          </p:nvSpPr>
          <p:spPr>
            <a:xfrm>
              <a:off x="6690973" y="4420465"/>
              <a:ext cx="357470" cy="89255"/>
            </a:xfrm>
            <a:prstGeom prst="rect">
              <a:avLst/>
            </a:prstGeom>
          </p:spPr>
          <p:txBody>
            <a:bodyPr wrap="non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7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3400" b="1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Display Black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lnSpc>
                  <a:spcPct val="114000"/>
                </a:lnSpc>
                <a:buClr>
                  <a:schemeClr val="accent1"/>
                </a:buClr>
              </a:pPr>
              <a:r>
                <a:rPr lang="en-US" altLang="ja-JP" sz="550" b="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</a:rPr>
                <a:t>Video GMV</a:t>
              </a:r>
              <a:endParaRPr lang="ja-JP" altLang="en-US" sz="550" b="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</a:endParaRPr>
            </a:p>
          </p:txBody>
        </p:sp>
        <p:sp>
          <p:nvSpPr>
            <p:cNvPr id="36" name="AutoShape 5">
              <a:extLst>
                <a:ext uri="{FF2B5EF4-FFF2-40B4-BE49-F238E27FC236}">
                  <a16:creationId xmlns:a16="http://schemas.microsoft.com/office/drawing/2014/main" id="{72968FAB-5554-10D9-6479-B79CDC770F0F}"/>
                </a:ext>
              </a:extLst>
            </p:cNvPr>
            <p:cNvSpPr txBox="1">
              <a:spLocks/>
            </p:cNvSpPr>
            <p:nvPr/>
          </p:nvSpPr>
          <p:spPr>
            <a:xfrm>
              <a:off x="6690973" y="4526129"/>
              <a:ext cx="612347" cy="89255"/>
            </a:xfrm>
            <a:prstGeom prst="rect">
              <a:avLst/>
            </a:prstGeom>
          </p:spPr>
          <p:txBody>
            <a:bodyPr wrap="non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7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3400" b="1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Display Black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lnSpc>
                  <a:spcPct val="114000"/>
                </a:lnSpc>
                <a:buClr>
                  <a:schemeClr val="accent1"/>
                </a:buClr>
              </a:pPr>
              <a:r>
                <a:rPr lang="en-US" altLang="ja-JP" sz="550" b="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</a:rPr>
                <a:t>Product Card GMV</a:t>
              </a:r>
              <a:endParaRPr lang="ja-JP" altLang="en-US" sz="550" b="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</a:endParaRPr>
            </a:p>
          </p:txBody>
        </p:sp>
        <p:sp>
          <p:nvSpPr>
            <p:cNvPr id="41" name="AutoShape 5">
              <a:extLst>
                <a:ext uri="{FF2B5EF4-FFF2-40B4-BE49-F238E27FC236}">
                  <a16:creationId xmlns:a16="http://schemas.microsoft.com/office/drawing/2014/main" id="{F7D927B9-D114-2BE2-68C3-4C558F55B26E}"/>
                </a:ext>
              </a:extLst>
            </p:cNvPr>
            <p:cNvSpPr txBox="1">
              <a:spLocks/>
            </p:cNvSpPr>
            <p:nvPr/>
          </p:nvSpPr>
          <p:spPr>
            <a:xfrm>
              <a:off x="7653249" y="4420465"/>
              <a:ext cx="541815" cy="89255"/>
            </a:xfrm>
            <a:prstGeom prst="rect">
              <a:avLst/>
            </a:prstGeom>
          </p:spPr>
          <p:txBody>
            <a:bodyPr wrap="non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7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3400" b="1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Display Black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lnSpc>
                  <a:spcPct val="114000"/>
                </a:lnSpc>
                <a:buClr>
                  <a:schemeClr val="accent1"/>
                </a:buClr>
              </a:pPr>
              <a:r>
                <a:rPr lang="en-US" altLang="ja-JP" sz="550" b="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</a:rPr>
                <a:t>Livestream GMV</a:t>
              </a:r>
              <a:endParaRPr lang="ja-JP" altLang="en-US" sz="550" b="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</a:endParaRPr>
            </a:p>
          </p:txBody>
        </p:sp>
        <p:sp>
          <p:nvSpPr>
            <p:cNvPr id="42" name="AutoShape 5">
              <a:extLst>
                <a:ext uri="{FF2B5EF4-FFF2-40B4-BE49-F238E27FC236}">
                  <a16:creationId xmlns:a16="http://schemas.microsoft.com/office/drawing/2014/main" id="{9EDFF38F-DB46-514C-225B-E64D99BA5B75}"/>
                </a:ext>
              </a:extLst>
            </p:cNvPr>
            <p:cNvSpPr txBox="1">
              <a:spLocks/>
            </p:cNvSpPr>
            <p:nvPr/>
          </p:nvSpPr>
          <p:spPr>
            <a:xfrm>
              <a:off x="7653249" y="4526129"/>
              <a:ext cx="341440" cy="89255"/>
            </a:xfrm>
            <a:prstGeom prst="rect">
              <a:avLst/>
            </a:prstGeom>
          </p:spPr>
          <p:txBody>
            <a:bodyPr wrap="non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7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3400" b="1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Display Black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lnSpc>
                  <a:spcPct val="114000"/>
                </a:lnSpc>
                <a:buClr>
                  <a:schemeClr val="accent1"/>
                </a:buClr>
              </a:pPr>
              <a:r>
                <a:rPr lang="en-US" altLang="ja-JP" sz="550" b="0">
                  <a:solidFill>
                    <a:schemeClr val="tx1"/>
                  </a:solidFill>
                  <a:latin typeface="Noto Sans JP Medium" panose="020B0200000000000000" pitchFamily="34" charset="-128"/>
                  <a:ea typeface="Noto Sans JP Medium" panose="020B0200000000000000" pitchFamily="34" charset="-128"/>
                </a:rPr>
                <a:t>Total GMV</a:t>
              </a:r>
              <a:endParaRPr lang="ja-JP" altLang="en-US" sz="550" b="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</a:endParaRPr>
            </a:p>
          </p:txBody>
        </p:sp>
      </p:grpSp>
      <p:grpSp>
        <p:nvGrpSpPr>
          <p:cNvPr id="44" name="グループ化 43">
            <a:extLst>
              <a:ext uri="{FF2B5EF4-FFF2-40B4-BE49-F238E27FC236}">
                <a16:creationId xmlns:a16="http://schemas.microsoft.com/office/drawing/2014/main" id="{A427327F-22CD-101F-5E21-136D54CDE9BC}"/>
              </a:ext>
            </a:extLst>
          </p:cNvPr>
          <p:cNvGrpSpPr/>
          <p:nvPr/>
        </p:nvGrpSpPr>
        <p:grpSpPr>
          <a:xfrm>
            <a:off x="2662044" y="3440890"/>
            <a:ext cx="272674" cy="234360"/>
            <a:chOff x="6138956" y="1945922"/>
            <a:chExt cx="355266" cy="305346"/>
          </a:xfrm>
        </p:grpSpPr>
        <p:sp>
          <p:nvSpPr>
            <p:cNvPr id="45" name="AutoShape 5">
              <a:extLst>
                <a:ext uri="{FF2B5EF4-FFF2-40B4-BE49-F238E27FC236}">
                  <a16:creationId xmlns:a16="http://schemas.microsoft.com/office/drawing/2014/main" id="{F9E72DBC-1129-ECAF-ABDA-D5709CB5E948}"/>
                </a:ext>
              </a:extLst>
            </p:cNvPr>
            <p:cNvSpPr txBox="1">
              <a:spLocks/>
            </p:cNvSpPr>
            <p:nvPr/>
          </p:nvSpPr>
          <p:spPr>
            <a:xfrm>
              <a:off x="6138956" y="1945922"/>
              <a:ext cx="200500" cy="305346"/>
            </a:xfrm>
            <a:prstGeom prst="rect">
              <a:avLst/>
            </a:prstGeom>
          </p:spPr>
          <p:txBody>
            <a:bodyPr wrap="non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7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3400" b="1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Display Black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buClr>
                  <a:schemeClr val="accent1"/>
                </a:buClr>
              </a:pPr>
              <a:r>
                <a:rPr lang="en-US" altLang="ja-JP" sz="2000">
                  <a:solidFill>
                    <a:schemeClr val="accent2"/>
                  </a:solidFill>
                  <a:latin typeface="Noto Sans JP ExtraBold" panose="020B0200000000000000" pitchFamily="34" charset="-128"/>
                  <a:ea typeface="Noto Sans JP ExtraBold" panose="020B0200000000000000" pitchFamily="34" charset="-128"/>
                </a:rPr>
                <a:t>3</a:t>
              </a:r>
              <a:endParaRPr lang="ja-JP" altLang="en-US" sz="1200">
                <a:solidFill>
                  <a:schemeClr val="accent2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endParaRPr>
            </a:p>
          </p:txBody>
        </p:sp>
        <p:sp>
          <p:nvSpPr>
            <p:cNvPr id="46" name="AutoShape 5">
              <a:extLst>
                <a:ext uri="{FF2B5EF4-FFF2-40B4-BE49-F238E27FC236}">
                  <a16:creationId xmlns:a16="http://schemas.microsoft.com/office/drawing/2014/main" id="{EE264483-9158-FB95-B70B-03B84F31EB1C}"/>
                </a:ext>
              </a:extLst>
            </p:cNvPr>
            <p:cNvSpPr txBox="1">
              <a:spLocks/>
            </p:cNvSpPr>
            <p:nvPr/>
          </p:nvSpPr>
          <p:spPr>
            <a:xfrm>
              <a:off x="6343847" y="2044195"/>
              <a:ext cx="150375" cy="137342"/>
            </a:xfrm>
            <a:prstGeom prst="rect">
              <a:avLst/>
            </a:prstGeom>
          </p:spPr>
          <p:txBody>
            <a:bodyPr wrap="none" lIns="0" tIns="0" rIns="0" bIns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7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3400" b="1" i="0" u="none" strike="noStrike" cap="none" spc="0">
                  <a:solidFill>
                    <a:srgbClr val="000000">
                      <a:alpha val="100000"/>
                    </a:srgbClr>
                  </a:solidFill>
                  <a:latin typeface="TikTok Sans Display Black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buClr>
                  <a:schemeClr val="accent1"/>
                </a:buClr>
              </a:pPr>
              <a:r>
                <a:rPr lang="ja-JP" altLang="en-US" sz="900">
                  <a:solidFill>
                    <a:schemeClr val="accent2"/>
                  </a:solidFill>
                  <a:latin typeface="Noto Sans JP ExtraBold" panose="020B0200000000000000" pitchFamily="34" charset="-128"/>
                  <a:ea typeface="Noto Sans JP ExtraBold" panose="020B0200000000000000" pitchFamily="34" charset="-128"/>
                </a:rPr>
                <a:t>倍</a:t>
              </a:r>
            </a:p>
          </p:txBody>
        </p:sp>
      </p:grpSp>
      <p:pic>
        <p:nvPicPr>
          <p:cNvPr id="18" name="グラフィックス 17">
            <a:extLst>
              <a:ext uri="{FF2B5EF4-FFF2-40B4-BE49-F238E27FC236}">
                <a16:creationId xmlns:a16="http://schemas.microsoft.com/office/drawing/2014/main" id="{FB953A70-D3EE-D7E4-1F27-CFF9C0ACDD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685196">
            <a:off x="692466" y="3434870"/>
            <a:ext cx="2241119" cy="21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47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583F1-3DE2-0E18-1CBD-6C2907FC8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DCF32848-D505-8D2C-D6EA-27B6752880A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5000"/>
          </a:blip>
          <a:stretch>
            <a:fillRect/>
          </a:stretch>
        </p:blipFill>
        <p:spPr>
          <a:xfrm>
            <a:off x="6851374" y="2341979"/>
            <a:ext cx="1860826" cy="2578572"/>
          </a:xfrm>
          <a:prstGeom prst="rect">
            <a:avLst/>
          </a:prstGeom>
        </p:spPr>
      </p:pic>
      <p:sp>
        <p:nvSpPr>
          <p:cNvPr id="4" name="AutoShape 5">
            <a:extLst>
              <a:ext uri="{FF2B5EF4-FFF2-40B4-BE49-F238E27FC236}">
                <a16:creationId xmlns:a16="http://schemas.microsoft.com/office/drawing/2014/main" id="{E75FC1E7-3A09-1274-7495-D9A04279EF97}"/>
              </a:ext>
            </a:extLst>
          </p:cNvPr>
          <p:cNvSpPr txBox="1">
            <a:spLocks/>
          </p:cNvSpPr>
          <p:nvPr/>
        </p:nvSpPr>
        <p:spPr>
          <a:xfrm>
            <a:off x="431800" y="2150456"/>
            <a:ext cx="3231654" cy="945387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4000"/>
              </a:lnSpc>
            </a:pPr>
            <a:r>
              <a:rPr lang="ja-JP" altLang="en-US" sz="280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日本ローンチ以降の</a:t>
            </a:r>
            <a:endParaRPr lang="en-US" altLang="ja-JP" sz="2800">
              <a:latin typeface="Noto Sans JP ExtraBold" panose="020B0200000000000000" pitchFamily="34" charset="-128"/>
              <a:ea typeface="Noto Sans JP ExtraBold" panose="020B0200000000000000" pitchFamily="34" charset="-128"/>
            </a:endParaRPr>
          </a:p>
          <a:p>
            <a:pPr>
              <a:lnSpc>
                <a:spcPct val="114000"/>
              </a:lnSpc>
            </a:pPr>
            <a:r>
              <a:rPr lang="ja-JP" altLang="en-US" sz="280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成長構造</a:t>
            </a:r>
          </a:p>
        </p:txBody>
      </p:sp>
      <p:sp>
        <p:nvSpPr>
          <p:cNvPr id="14" name="角丸四角形 13">
            <a:extLst>
              <a:ext uri="{FF2B5EF4-FFF2-40B4-BE49-F238E27FC236}">
                <a16:creationId xmlns:a16="http://schemas.microsoft.com/office/drawing/2014/main" id="{3B875ADC-4CBA-E14C-1BA1-8E569E0AFD4F}"/>
              </a:ext>
            </a:extLst>
          </p:cNvPr>
          <p:cNvSpPr/>
          <p:nvPr/>
        </p:nvSpPr>
        <p:spPr>
          <a:xfrm>
            <a:off x="431800" y="1629786"/>
            <a:ext cx="982221" cy="291939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en-US" altLang="ja-JP" sz="110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Section2</a:t>
            </a:r>
          </a:p>
        </p:txBody>
      </p:sp>
    </p:spTree>
    <p:extLst>
      <p:ext uri="{BB962C8B-B14F-4D97-AF65-F5344CB8AC3E}">
        <p14:creationId xmlns:p14="http://schemas.microsoft.com/office/powerpoint/2010/main" val="1423297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8C054-EB8A-6342-D5A6-337D08CDF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角丸四角形 21">
            <a:extLst>
              <a:ext uri="{FF2B5EF4-FFF2-40B4-BE49-F238E27FC236}">
                <a16:creationId xmlns:a16="http://schemas.microsoft.com/office/drawing/2014/main" id="{3F7A91BB-392B-A6DB-1F52-697C239B944A}"/>
              </a:ext>
            </a:extLst>
          </p:cNvPr>
          <p:cNvSpPr/>
          <p:nvPr/>
        </p:nvSpPr>
        <p:spPr>
          <a:xfrm>
            <a:off x="430283" y="1122216"/>
            <a:ext cx="8283434" cy="3414053"/>
          </a:xfrm>
          <a:prstGeom prst="roundRect">
            <a:avLst>
              <a:gd name="adj" fmla="val 6532"/>
            </a:avLst>
          </a:prstGeom>
          <a:solidFill>
            <a:srgbClr val="FFFFFF"/>
          </a:solidFill>
          <a:ln w="508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AutoShape 5">
            <a:extLst>
              <a:ext uri="{FF2B5EF4-FFF2-40B4-BE49-F238E27FC236}">
                <a16:creationId xmlns:a16="http://schemas.microsoft.com/office/drawing/2014/main" id="{37D73865-3C78-DA23-5622-B161A70E2154}"/>
              </a:ext>
            </a:extLst>
          </p:cNvPr>
          <p:cNvSpPr txBox="1">
            <a:spLocks/>
          </p:cNvSpPr>
          <p:nvPr/>
        </p:nvSpPr>
        <p:spPr>
          <a:xfrm>
            <a:off x="428766" y="699523"/>
            <a:ext cx="7492076" cy="284812"/>
          </a:xfrm>
          <a:prstGeom prst="rect">
            <a:avLst/>
          </a:prstGeom>
        </p:spPr>
        <p:txBody>
          <a:bodyPr lIns="0" tIns="0" rIns="0" bIns="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400" b="1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Display Black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</a:pPr>
            <a:r>
              <a:rPr lang="en-US" altLang="ja-JP" sz="2000">
                <a:solidFill>
                  <a:schemeClr val="accent2"/>
                </a:solidFill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1.  </a:t>
            </a:r>
            <a:r>
              <a:rPr lang="en-US" altLang="ja-JP" sz="200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Discovery Commerce</a:t>
            </a:r>
            <a:r>
              <a:rPr lang="ja-JP" altLang="en-US" sz="2000">
                <a:latin typeface="Noto Sans JP ExtraBold" panose="020B0200000000000000" pitchFamily="34" charset="-128"/>
                <a:ea typeface="Noto Sans JP ExtraBold" panose="020B0200000000000000" pitchFamily="34" charset="-128"/>
              </a:rPr>
              <a:t>ファネル構造</a:t>
            </a:r>
          </a:p>
        </p:txBody>
      </p:sp>
      <p:sp>
        <p:nvSpPr>
          <p:cNvPr id="10" name="AutoShape 4">
            <a:extLst>
              <a:ext uri="{FF2B5EF4-FFF2-40B4-BE49-F238E27FC236}">
                <a16:creationId xmlns:a16="http://schemas.microsoft.com/office/drawing/2014/main" id="{E369A7B9-CBC5-6664-0C50-DD8E0A32B7B9}"/>
              </a:ext>
            </a:extLst>
          </p:cNvPr>
          <p:cNvSpPr txBox="1">
            <a:spLocks/>
          </p:cNvSpPr>
          <p:nvPr/>
        </p:nvSpPr>
        <p:spPr>
          <a:xfrm>
            <a:off x="2547409" y="4032572"/>
            <a:ext cx="4049185" cy="279820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00" b="0" i="0" u="none" strike="noStrike" cap="none" spc="0">
                <a:solidFill>
                  <a:srgbClr val="000000">
                    <a:alpha val="100000"/>
                  </a:srgbClr>
                </a:solidFill>
                <a:latin typeface="TikTok Sans Tex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5000"/>
              </a:lnSpc>
              <a:buClr>
                <a:schemeClr val="tx1"/>
              </a:buClr>
            </a:pPr>
            <a:r>
              <a:rPr lang="ja-JP" altLang="en-US" sz="12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この一連の流れを、</a:t>
            </a:r>
            <a:r>
              <a:rPr lang="en-US" altLang="ja-JP" sz="12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TikTok Shop</a:t>
            </a:r>
            <a:r>
              <a:rPr lang="ja-JP" altLang="en-US" sz="12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は</a:t>
            </a:r>
            <a:r>
              <a:rPr lang="ja-JP" altLang="en-US" sz="1600" b="1">
                <a:solidFill>
                  <a:schemeClr val="accent2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最短距離</a:t>
            </a:r>
            <a:r>
              <a:rPr lang="ja-JP" altLang="en-US" sz="1200">
                <a:solidFill>
                  <a:schemeClr val="tx1"/>
                </a:solidFill>
                <a:latin typeface="Noto Sans JP Medium" panose="020B0200000000000000" pitchFamily="34" charset="-128"/>
                <a:ea typeface="Noto Sans JP Medium" panose="020B0200000000000000" pitchFamily="34" charset="-128"/>
                <a:cs typeface="TikTok Sans Text"/>
                <a:sym typeface="TikTok Sans Text"/>
              </a:rPr>
              <a:t>でつなぐ。</a:t>
            </a:r>
          </a:p>
        </p:txBody>
      </p:sp>
      <p:sp>
        <p:nvSpPr>
          <p:cNvPr id="4" name="台形 3">
            <a:extLst>
              <a:ext uri="{FF2B5EF4-FFF2-40B4-BE49-F238E27FC236}">
                <a16:creationId xmlns:a16="http://schemas.microsoft.com/office/drawing/2014/main" id="{91A4DAC7-A07C-993F-8007-4BF389E7FAFC}"/>
              </a:ext>
            </a:extLst>
          </p:cNvPr>
          <p:cNvSpPr/>
          <p:nvPr/>
        </p:nvSpPr>
        <p:spPr>
          <a:xfrm rot="10800000">
            <a:off x="1686558" y="1463040"/>
            <a:ext cx="5344161" cy="548640"/>
          </a:xfrm>
          <a:prstGeom prst="trapezoid">
            <a:avLst>
              <a:gd name="adj" fmla="val 84259"/>
            </a:avLst>
          </a:prstGeom>
          <a:solidFill>
            <a:srgbClr val="D5F5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台形 8">
            <a:extLst>
              <a:ext uri="{FF2B5EF4-FFF2-40B4-BE49-F238E27FC236}">
                <a16:creationId xmlns:a16="http://schemas.microsoft.com/office/drawing/2014/main" id="{54AE96A4-6697-9B94-C1E8-3F271BFEA2BA}"/>
              </a:ext>
            </a:extLst>
          </p:cNvPr>
          <p:cNvSpPr/>
          <p:nvPr/>
        </p:nvSpPr>
        <p:spPr>
          <a:xfrm rot="10800000">
            <a:off x="2188154" y="2064825"/>
            <a:ext cx="4340967" cy="548640"/>
          </a:xfrm>
          <a:prstGeom prst="trapezoid">
            <a:avLst>
              <a:gd name="adj" fmla="val 84259"/>
            </a:avLst>
          </a:prstGeom>
          <a:solidFill>
            <a:srgbClr val="AB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台形 11">
            <a:extLst>
              <a:ext uri="{FF2B5EF4-FFF2-40B4-BE49-F238E27FC236}">
                <a16:creationId xmlns:a16="http://schemas.microsoft.com/office/drawing/2014/main" id="{8C4D1431-B46E-F652-82B2-0CE38F456B4B}"/>
              </a:ext>
            </a:extLst>
          </p:cNvPr>
          <p:cNvSpPr/>
          <p:nvPr/>
        </p:nvSpPr>
        <p:spPr>
          <a:xfrm rot="10800000">
            <a:off x="2668459" y="2666610"/>
            <a:ext cx="3380355" cy="548640"/>
          </a:xfrm>
          <a:prstGeom prst="trapezoid">
            <a:avLst>
              <a:gd name="adj" fmla="val 84259"/>
            </a:avLst>
          </a:prstGeom>
          <a:solidFill>
            <a:srgbClr val="76DE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台形 13">
            <a:extLst>
              <a:ext uri="{FF2B5EF4-FFF2-40B4-BE49-F238E27FC236}">
                <a16:creationId xmlns:a16="http://schemas.microsoft.com/office/drawing/2014/main" id="{7FF2D137-1EBF-CB70-C951-6E5CA352451B}"/>
              </a:ext>
            </a:extLst>
          </p:cNvPr>
          <p:cNvSpPr/>
          <p:nvPr/>
        </p:nvSpPr>
        <p:spPr>
          <a:xfrm rot="10800000">
            <a:off x="3154745" y="3268394"/>
            <a:ext cx="2407781" cy="548640"/>
          </a:xfrm>
          <a:prstGeom prst="trapezoid">
            <a:avLst>
              <a:gd name="adj" fmla="val 8425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36ADE9B5-3C9A-4517-23F5-3FC9BB62CF48}"/>
              </a:ext>
            </a:extLst>
          </p:cNvPr>
          <p:cNvCxnSpPr/>
          <p:nvPr/>
        </p:nvCxnSpPr>
        <p:spPr>
          <a:xfrm>
            <a:off x="5863077" y="1628128"/>
            <a:ext cx="0" cy="2023605"/>
          </a:xfrm>
          <a:prstGeom prst="straightConnector1">
            <a:avLst/>
          </a:prstGeom>
          <a:ln w="133350">
            <a:solidFill>
              <a:schemeClr val="accent2"/>
            </a:solidFill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角丸四角形 23">
            <a:extLst>
              <a:ext uri="{FF2B5EF4-FFF2-40B4-BE49-F238E27FC236}">
                <a16:creationId xmlns:a16="http://schemas.microsoft.com/office/drawing/2014/main" id="{5E27A1C3-CE0E-B09A-9D4D-8F71FD2EB510}"/>
              </a:ext>
            </a:extLst>
          </p:cNvPr>
          <p:cNvSpPr/>
          <p:nvPr/>
        </p:nvSpPr>
        <p:spPr>
          <a:xfrm>
            <a:off x="3216728" y="1571625"/>
            <a:ext cx="2251111" cy="35445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見つける</a:t>
            </a:r>
          </a:p>
        </p:txBody>
      </p:sp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13B728C3-33A2-D5AF-26E8-F735BD9ADF4E}"/>
              </a:ext>
            </a:extLst>
          </p:cNvPr>
          <p:cNvSpPr/>
          <p:nvPr/>
        </p:nvSpPr>
        <p:spPr>
          <a:xfrm>
            <a:off x="3404810" y="2164556"/>
            <a:ext cx="1874948" cy="35445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  <a:buClr>
                <a:schemeClr val="tx1"/>
              </a:buClr>
            </a:pPr>
            <a:r>
              <a:rPr lang="ja-JP" altLang="en-US" sz="120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興味を持つ</a:t>
            </a: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C0E3BDC9-6292-0E51-8FB0-3857CC99A4B4}"/>
              </a:ext>
            </a:extLst>
          </p:cNvPr>
          <p:cNvSpPr/>
          <p:nvPr/>
        </p:nvSpPr>
        <p:spPr>
          <a:xfrm>
            <a:off x="3636985" y="2766217"/>
            <a:ext cx="1410598" cy="35445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  <a:buClr>
                <a:schemeClr val="tx1"/>
              </a:buClr>
            </a:pPr>
            <a:r>
              <a:rPr lang="ja-JP" altLang="en-US" sz="120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行動する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9AEDCA9F-8A1C-DBD1-5801-8E8553804E1F}"/>
              </a:ext>
            </a:extLst>
          </p:cNvPr>
          <p:cNvSpPr/>
          <p:nvPr/>
        </p:nvSpPr>
        <p:spPr>
          <a:xfrm>
            <a:off x="3786267" y="3365485"/>
            <a:ext cx="1112035" cy="35445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  <a:buClr>
                <a:schemeClr val="tx1"/>
              </a:buClr>
            </a:pPr>
            <a:r>
              <a:rPr lang="ja-JP" altLang="en-US" sz="1200" b="1">
                <a:solidFill>
                  <a:schemeClr val="tx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TikTok Sans Text"/>
                <a:sym typeface="TikTok Sans Text"/>
              </a:rPr>
              <a:t>買う</a:t>
            </a:r>
          </a:p>
        </p:txBody>
      </p:sp>
    </p:spTree>
    <p:extLst>
      <p:ext uri="{BB962C8B-B14F-4D97-AF65-F5344CB8AC3E}">
        <p14:creationId xmlns:p14="http://schemas.microsoft.com/office/powerpoint/2010/main" val="2294016284"/>
      </p:ext>
    </p:extLst>
  </p:cSld>
  <p:clrMapOvr>
    <a:masterClrMapping/>
  </p:clrMapOvr>
</p:sld>
</file>

<file path=ppt/theme/theme1.xml><?xml version="1.0" encoding="utf-8"?>
<a:theme xmlns:a="http://schemas.openxmlformats.org/drawingml/2006/main" name="TIK TOK SPARK TEMPLATE">
  <a:themeElements>
    <a:clrScheme name="tiktok_bran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CCCD3"/>
      </a:accent1>
      <a:accent2>
        <a:srgbClr val="F12049"/>
      </a:accent2>
      <a:accent3>
        <a:srgbClr val="033624"/>
      </a:accent3>
      <a:accent4>
        <a:srgbClr val="BAF6F0"/>
      </a:accent4>
      <a:accent5>
        <a:srgbClr val="EDBBE8"/>
      </a:accent5>
      <a:accent6>
        <a:srgbClr val="490505"/>
      </a:accent6>
      <a:hlink>
        <a:srgbClr val="808080"/>
      </a:hlink>
      <a:folHlink>
        <a:srgbClr val="EDD3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13741</TotalTime>
  <Words>2220</Words>
  <Application>Microsoft Office PowerPoint</Application>
  <PresentationFormat>画面に合わせる (16:9)</PresentationFormat>
  <Paragraphs>361</Paragraphs>
  <Slides>29</Slides>
  <Notes>29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29</vt:i4>
      </vt:variant>
    </vt:vector>
  </HeadingPairs>
  <TitlesOfParts>
    <vt:vector size="39" baseType="lpstr">
      <vt:lpstr>Noto Sans JP ExtraBold</vt:lpstr>
      <vt:lpstr>Noto Sans SC</vt:lpstr>
      <vt:lpstr>Noto Sans JP Medium</vt:lpstr>
      <vt:lpstr>Noto Sans JP</vt:lpstr>
      <vt:lpstr>Noto Sans JP SemiBold</vt:lpstr>
      <vt:lpstr>TikTok Sans Display Black</vt:lpstr>
      <vt:lpstr>TikTok Sans Display</vt:lpstr>
      <vt:lpstr>Arial</vt:lpstr>
      <vt:lpstr>TikTok Sans Text</vt:lpstr>
      <vt:lpstr>TIK TOK SPARK TEMPLATE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subject/>
  <dc:creator>Admin</dc:creator>
  <cp:keywords/>
  <dc:description>﻿﻿﻿﻿﻿﻿﻿﻿﻿﻿﻿﻿﻿﻿﻿﻿﻿﻿﻿﻿⁣‍⁡⁣⁡⁡⁢⁣</dc:description>
  <cp:lastModifiedBy>Hongdi You</cp:lastModifiedBy>
  <cp:revision>50</cp:revision>
  <cp:lastPrinted>2025-12-31T05:30:30Z</cp:lastPrinted>
  <dcterms:modified xsi:type="dcterms:W3CDTF">2026-01-10T03:41:05Z</dcterms:modified>
  <cp:category/>
</cp:coreProperties>
</file>